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60" r:id="rId3"/>
    <p:sldId id="267" r:id="rId4"/>
    <p:sldId id="270" r:id="rId5"/>
    <p:sldId id="272" r:id="rId6"/>
    <p:sldId id="271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1CC95-54BF-4C60-A29B-8A78FC5FF67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305E0-A480-4EA4-B310-C3BB5EF432B2}">
      <dgm:prSet phldrT="[Text]"/>
      <dgm:spPr>
        <a:solidFill>
          <a:schemeClr val="accent2">
            <a:lumMod val="75000"/>
          </a:schemeClr>
        </a:solidFill>
      </dgm:spPr>
      <dgm:t>
        <a:bodyPr vert="horz"/>
        <a:lstStyle/>
        <a:p>
          <a:r>
            <a:rPr lang="es-EC" altLang="en-US" dirty="0" smtClean="0"/>
            <a:t>Cistitis</a:t>
          </a:r>
          <a:endParaRPr lang="en-US" dirty="0"/>
        </a:p>
      </dgm:t>
    </dgm:pt>
    <dgm:pt modelId="{E59225CF-5931-4C75-8F32-95E7BE62FCA8}" type="parTrans" cxnId="{140F1FDE-9B34-45C0-A8C0-6E707C47A687}">
      <dgm:prSet/>
      <dgm:spPr/>
      <dgm:t>
        <a:bodyPr/>
        <a:lstStyle/>
        <a:p>
          <a:endParaRPr lang="en-US"/>
        </a:p>
      </dgm:t>
    </dgm:pt>
    <dgm:pt modelId="{D37A5D33-ABDE-4FD9-AFD6-884FB69C9C8F}" type="sibTrans" cxnId="{140F1FDE-9B34-45C0-A8C0-6E707C47A687}">
      <dgm:prSet/>
      <dgm:spPr/>
      <dgm:t>
        <a:bodyPr/>
        <a:lstStyle/>
        <a:p>
          <a:endParaRPr lang="en-US"/>
        </a:p>
      </dgm:t>
    </dgm:pt>
    <dgm:pt modelId="{0329BEC2-94B3-4A2B-82B7-A7CD9E847DE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altLang="zh-CN" dirty="0" smtClean="0"/>
            <a:t>Dolor al orinar</a:t>
          </a:r>
          <a:endParaRPr lang="en-US" dirty="0"/>
        </a:p>
      </dgm:t>
    </dgm:pt>
    <dgm:pt modelId="{4A27011F-72C9-4536-866D-99548E046BF8}" type="parTrans" cxnId="{4123E8EF-29D6-4851-8C1E-458006BB3438}">
      <dgm:prSet/>
      <dgm:spPr/>
      <dgm:t>
        <a:bodyPr/>
        <a:lstStyle/>
        <a:p>
          <a:endParaRPr lang="en-US"/>
        </a:p>
      </dgm:t>
    </dgm:pt>
    <dgm:pt modelId="{D7619CD3-AD24-4CF8-9107-E673862F3CED}" type="sibTrans" cxnId="{4123E8EF-29D6-4851-8C1E-458006BB3438}">
      <dgm:prSet/>
      <dgm:spPr/>
      <dgm:t>
        <a:bodyPr/>
        <a:lstStyle/>
        <a:p>
          <a:endParaRPr lang="en-US"/>
        </a:p>
      </dgm:t>
    </dgm:pt>
    <dgm:pt modelId="{B90A4E08-BCD3-407A-8886-CAEA16833F2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altLang="en-US" sz="1800" dirty="0" smtClean="0"/>
            <a:t>Micción frecuente, urgencia</a:t>
          </a:r>
          <a:endParaRPr lang="en-US" sz="1800" dirty="0"/>
        </a:p>
      </dgm:t>
    </dgm:pt>
    <dgm:pt modelId="{D815BB4B-C844-4EBF-9752-F91D3BBA2371}" type="parTrans" cxnId="{0605AE16-F99D-4BBB-A943-995004DE1C00}">
      <dgm:prSet/>
      <dgm:spPr/>
      <dgm:t>
        <a:bodyPr/>
        <a:lstStyle/>
        <a:p>
          <a:endParaRPr lang="en-US"/>
        </a:p>
      </dgm:t>
    </dgm:pt>
    <dgm:pt modelId="{56C28074-AF9F-4E23-B51A-AF9B337B4759}" type="sibTrans" cxnId="{0605AE16-F99D-4BBB-A943-995004DE1C00}">
      <dgm:prSet/>
      <dgm:spPr/>
      <dgm:t>
        <a:bodyPr/>
        <a:lstStyle/>
        <a:p>
          <a:endParaRPr lang="en-US"/>
        </a:p>
      </dgm:t>
    </dgm:pt>
    <dgm:pt modelId="{55869744-523D-40A3-BF5B-02D2E08E423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C" altLang="en-US" sz="1800" dirty="0" smtClean="0"/>
            <a:t>Hematuria, dolor abdominal bajo.</a:t>
          </a:r>
          <a:endParaRPr lang="en-US" sz="1800" dirty="0"/>
        </a:p>
      </dgm:t>
    </dgm:pt>
    <dgm:pt modelId="{445E1CC0-7ECE-4CD7-B893-E386610CFE8C}" type="parTrans" cxnId="{DD8421FA-3F80-452F-B74A-D4616B1A97B9}">
      <dgm:prSet/>
      <dgm:spPr/>
      <dgm:t>
        <a:bodyPr/>
        <a:lstStyle/>
        <a:p>
          <a:endParaRPr lang="en-US"/>
        </a:p>
      </dgm:t>
    </dgm:pt>
    <dgm:pt modelId="{E1BAE6A6-7584-4866-9910-DC19C81D2F1A}" type="sibTrans" cxnId="{DD8421FA-3F80-452F-B74A-D4616B1A97B9}">
      <dgm:prSet/>
      <dgm:spPr/>
      <dgm:t>
        <a:bodyPr/>
        <a:lstStyle/>
        <a:p>
          <a:endParaRPr lang="en-US"/>
        </a:p>
      </dgm:t>
    </dgm:pt>
    <dgm:pt modelId="{772A4142-BAC1-4FCE-BBC0-08BCD3138DB9}" type="pres">
      <dgm:prSet presAssocID="{6851CC95-54BF-4C60-A29B-8A78FC5FF67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4C0B5A-7A99-4FC4-9404-192EB9ED2D2F}" type="pres">
      <dgm:prSet presAssocID="{DC4305E0-A480-4EA4-B310-C3BB5EF432B2}" presName="root1" presStyleCnt="0"/>
      <dgm:spPr/>
    </dgm:pt>
    <dgm:pt modelId="{2BDC97E3-38AD-438E-B9E7-E4599180FFF6}" type="pres">
      <dgm:prSet presAssocID="{DC4305E0-A480-4EA4-B310-C3BB5EF432B2}" presName="LevelOneTextNode" presStyleLbl="node0" presStyleIdx="0" presStyleCnt="1" custLinFactNeighborX="-4563" custLinFactNeighborY="-17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1DAD6D-BDE8-4E9E-BC22-49007C9411AC}" type="pres">
      <dgm:prSet presAssocID="{DC4305E0-A480-4EA4-B310-C3BB5EF432B2}" presName="level2hierChild" presStyleCnt="0"/>
      <dgm:spPr/>
    </dgm:pt>
    <dgm:pt modelId="{7B80E12E-867B-413F-8548-ED6BA88F8286}" type="pres">
      <dgm:prSet presAssocID="{4A27011F-72C9-4536-866D-99548E046BF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4266989-9389-4F3A-83A2-6233FE75B92F}" type="pres">
      <dgm:prSet presAssocID="{4A27011F-72C9-4536-866D-99548E046BF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D90E2AF-0A3A-41E1-83C2-A820D598B368}" type="pres">
      <dgm:prSet presAssocID="{0329BEC2-94B3-4A2B-82B7-A7CD9E847DE8}" presName="root2" presStyleCnt="0"/>
      <dgm:spPr/>
    </dgm:pt>
    <dgm:pt modelId="{5D2FF483-A7F2-4F75-A8C3-2991D241A0B9}" type="pres">
      <dgm:prSet presAssocID="{0329BEC2-94B3-4A2B-82B7-A7CD9E847DE8}" presName="LevelTwoTextNode" presStyleLbl="node2" presStyleIdx="0" presStyleCnt="3" custScaleX="148275" custLinFactNeighborX="0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F45701-9BD6-4304-8468-733416838968}" type="pres">
      <dgm:prSet presAssocID="{0329BEC2-94B3-4A2B-82B7-A7CD9E847DE8}" presName="level3hierChild" presStyleCnt="0"/>
      <dgm:spPr/>
    </dgm:pt>
    <dgm:pt modelId="{EF098B3D-3DE5-42ED-B6D2-1B8A16107321}" type="pres">
      <dgm:prSet presAssocID="{D815BB4B-C844-4EBF-9752-F91D3BBA237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BF1598C-4C26-40A0-9D8F-83090306E72B}" type="pres">
      <dgm:prSet presAssocID="{D815BB4B-C844-4EBF-9752-F91D3BBA237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58CF26D-CBCC-45D5-B2E8-1D3D4F4B3A6A}" type="pres">
      <dgm:prSet presAssocID="{B90A4E08-BCD3-407A-8886-CAEA16833F29}" presName="root2" presStyleCnt="0"/>
      <dgm:spPr/>
    </dgm:pt>
    <dgm:pt modelId="{14981C64-DC49-4E47-BEF6-FCC9E3B5A85B}" type="pres">
      <dgm:prSet presAssocID="{B90A4E08-BCD3-407A-8886-CAEA16833F29}" presName="LevelTwoTextNode" presStyleLbl="node2" presStyleIdx="1" presStyleCnt="3" custAng="0" custScaleX="150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6C9A5-7BF5-42FC-B806-3F50C47EAF0A}" type="pres">
      <dgm:prSet presAssocID="{B90A4E08-BCD3-407A-8886-CAEA16833F29}" presName="level3hierChild" presStyleCnt="0"/>
      <dgm:spPr/>
    </dgm:pt>
    <dgm:pt modelId="{D1C04DA8-E1D2-463B-A927-399B0D121777}" type="pres">
      <dgm:prSet presAssocID="{445E1CC0-7ECE-4CD7-B893-E386610CFE8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267DA934-DAF9-4B71-865E-A9B06CB50409}" type="pres">
      <dgm:prSet presAssocID="{445E1CC0-7ECE-4CD7-B893-E386610CFE8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5E68B3B-6508-4586-9C47-CF4F9D51D1C3}" type="pres">
      <dgm:prSet presAssocID="{55869744-523D-40A3-BF5B-02D2E08E4233}" presName="root2" presStyleCnt="0"/>
      <dgm:spPr/>
    </dgm:pt>
    <dgm:pt modelId="{6C73A4F3-9EB0-4176-AC76-65C6DA45FC8E}" type="pres">
      <dgm:prSet presAssocID="{55869744-523D-40A3-BF5B-02D2E08E4233}" presName="LevelTwoTextNode" presStyleLbl="node2" presStyleIdx="2" presStyleCnt="3" custScaleX="149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27DF68-80B6-4CCF-A2A8-BAA471FF4F1B}" type="pres">
      <dgm:prSet presAssocID="{55869744-523D-40A3-BF5B-02D2E08E4233}" presName="level3hierChild" presStyleCnt="0"/>
      <dgm:spPr/>
    </dgm:pt>
  </dgm:ptLst>
  <dgm:cxnLst>
    <dgm:cxn modelId="{968A9257-3723-4A07-8B8B-AB2A49EF2A57}" type="presOf" srcId="{4A27011F-72C9-4536-866D-99548E046BF8}" destId="{84266989-9389-4F3A-83A2-6233FE75B92F}" srcOrd="1" destOrd="0" presId="urn:microsoft.com/office/officeart/2008/layout/HorizontalMultiLevelHierarchy"/>
    <dgm:cxn modelId="{FCFB65F6-485C-49C2-98B5-785AD88D7970}" type="presOf" srcId="{B90A4E08-BCD3-407A-8886-CAEA16833F29}" destId="{14981C64-DC49-4E47-BEF6-FCC9E3B5A85B}" srcOrd="0" destOrd="0" presId="urn:microsoft.com/office/officeart/2008/layout/HorizontalMultiLevelHierarchy"/>
    <dgm:cxn modelId="{091141C4-BE23-4AC4-BC40-2C240762F095}" type="presOf" srcId="{D815BB4B-C844-4EBF-9752-F91D3BBA2371}" destId="{EF098B3D-3DE5-42ED-B6D2-1B8A16107321}" srcOrd="0" destOrd="0" presId="urn:microsoft.com/office/officeart/2008/layout/HorizontalMultiLevelHierarchy"/>
    <dgm:cxn modelId="{33F10C97-58C5-4BA8-8C44-29C6EDB9783C}" type="presOf" srcId="{DC4305E0-A480-4EA4-B310-C3BB5EF432B2}" destId="{2BDC97E3-38AD-438E-B9E7-E4599180FFF6}" srcOrd="0" destOrd="0" presId="urn:microsoft.com/office/officeart/2008/layout/HorizontalMultiLevelHierarchy"/>
    <dgm:cxn modelId="{4123E8EF-29D6-4851-8C1E-458006BB3438}" srcId="{DC4305E0-A480-4EA4-B310-C3BB5EF432B2}" destId="{0329BEC2-94B3-4A2B-82B7-A7CD9E847DE8}" srcOrd="0" destOrd="0" parTransId="{4A27011F-72C9-4536-866D-99548E046BF8}" sibTransId="{D7619CD3-AD24-4CF8-9107-E673862F3CED}"/>
    <dgm:cxn modelId="{5F7DBEFC-0039-497F-84D2-B3790651A7B0}" type="presOf" srcId="{0329BEC2-94B3-4A2B-82B7-A7CD9E847DE8}" destId="{5D2FF483-A7F2-4F75-A8C3-2991D241A0B9}" srcOrd="0" destOrd="0" presId="urn:microsoft.com/office/officeart/2008/layout/HorizontalMultiLevelHierarchy"/>
    <dgm:cxn modelId="{DD8421FA-3F80-452F-B74A-D4616B1A97B9}" srcId="{DC4305E0-A480-4EA4-B310-C3BB5EF432B2}" destId="{55869744-523D-40A3-BF5B-02D2E08E4233}" srcOrd="2" destOrd="0" parTransId="{445E1CC0-7ECE-4CD7-B893-E386610CFE8C}" sibTransId="{E1BAE6A6-7584-4866-9910-DC19C81D2F1A}"/>
    <dgm:cxn modelId="{D6416D05-F493-4E32-BED2-316920E88CBF}" type="presOf" srcId="{445E1CC0-7ECE-4CD7-B893-E386610CFE8C}" destId="{D1C04DA8-E1D2-463B-A927-399B0D121777}" srcOrd="0" destOrd="0" presId="urn:microsoft.com/office/officeart/2008/layout/HorizontalMultiLevelHierarchy"/>
    <dgm:cxn modelId="{05BE951A-9D9C-4F58-92A6-1AA2B4C79530}" type="presOf" srcId="{6851CC95-54BF-4C60-A29B-8A78FC5FF679}" destId="{772A4142-BAC1-4FCE-BBC0-08BCD3138DB9}" srcOrd="0" destOrd="0" presId="urn:microsoft.com/office/officeart/2008/layout/HorizontalMultiLevelHierarchy"/>
    <dgm:cxn modelId="{FE125AD3-3C96-4A6B-8FC1-704604A83301}" type="presOf" srcId="{445E1CC0-7ECE-4CD7-B893-E386610CFE8C}" destId="{267DA934-DAF9-4B71-865E-A9B06CB50409}" srcOrd="1" destOrd="0" presId="urn:microsoft.com/office/officeart/2008/layout/HorizontalMultiLevelHierarchy"/>
    <dgm:cxn modelId="{F76357DC-DA53-4980-B089-E13055A0AD2C}" type="presOf" srcId="{D815BB4B-C844-4EBF-9752-F91D3BBA2371}" destId="{0BF1598C-4C26-40A0-9D8F-83090306E72B}" srcOrd="1" destOrd="0" presId="urn:microsoft.com/office/officeart/2008/layout/HorizontalMultiLevelHierarchy"/>
    <dgm:cxn modelId="{0605AE16-F99D-4BBB-A943-995004DE1C00}" srcId="{DC4305E0-A480-4EA4-B310-C3BB5EF432B2}" destId="{B90A4E08-BCD3-407A-8886-CAEA16833F29}" srcOrd="1" destOrd="0" parTransId="{D815BB4B-C844-4EBF-9752-F91D3BBA2371}" sibTransId="{56C28074-AF9F-4E23-B51A-AF9B337B4759}"/>
    <dgm:cxn modelId="{140F1FDE-9B34-45C0-A8C0-6E707C47A687}" srcId="{6851CC95-54BF-4C60-A29B-8A78FC5FF679}" destId="{DC4305E0-A480-4EA4-B310-C3BB5EF432B2}" srcOrd="0" destOrd="0" parTransId="{E59225CF-5931-4C75-8F32-95E7BE62FCA8}" sibTransId="{D37A5D33-ABDE-4FD9-AFD6-884FB69C9C8F}"/>
    <dgm:cxn modelId="{754FF6DB-9F8E-4BD0-BF8F-468FAB885FBE}" type="presOf" srcId="{4A27011F-72C9-4536-866D-99548E046BF8}" destId="{7B80E12E-867B-413F-8548-ED6BA88F8286}" srcOrd="0" destOrd="0" presId="urn:microsoft.com/office/officeart/2008/layout/HorizontalMultiLevelHierarchy"/>
    <dgm:cxn modelId="{5686AF06-92DE-43A3-95D2-5BA136D11CD0}" type="presOf" srcId="{55869744-523D-40A3-BF5B-02D2E08E4233}" destId="{6C73A4F3-9EB0-4176-AC76-65C6DA45FC8E}" srcOrd="0" destOrd="0" presId="urn:microsoft.com/office/officeart/2008/layout/HorizontalMultiLevelHierarchy"/>
    <dgm:cxn modelId="{1724E953-5F2A-4923-B008-65C7E7BF4F22}" type="presParOf" srcId="{772A4142-BAC1-4FCE-BBC0-08BCD3138DB9}" destId="{E94C0B5A-7A99-4FC4-9404-192EB9ED2D2F}" srcOrd="0" destOrd="0" presId="urn:microsoft.com/office/officeart/2008/layout/HorizontalMultiLevelHierarchy"/>
    <dgm:cxn modelId="{2D1ACD63-5AB3-4CC3-A7E2-DAE6A80AA6E3}" type="presParOf" srcId="{E94C0B5A-7A99-4FC4-9404-192EB9ED2D2F}" destId="{2BDC97E3-38AD-438E-B9E7-E4599180FFF6}" srcOrd="0" destOrd="0" presId="urn:microsoft.com/office/officeart/2008/layout/HorizontalMultiLevelHierarchy"/>
    <dgm:cxn modelId="{1E165B95-C788-4098-A44C-88AD743C95CB}" type="presParOf" srcId="{E94C0B5A-7A99-4FC4-9404-192EB9ED2D2F}" destId="{551DAD6D-BDE8-4E9E-BC22-49007C9411AC}" srcOrd="1" destOrd="0" presId="urn:microsoft.com/office/officeart/2008/layout/HorizontalMultiLevelHierarchy"/>
    <dgm:cxn modelId="{52699958-0A72-44CE-BBD2-F790059C0CDA}" type="presParOf" srcId="{551DAD6D-BDE8-4E9E-BC22-49007C9411AC}" destId="{7B80E12E-867B-413F-8548-ED6BA88F8286}" srcOrd="0" destOrd="0" presId="urn:microsoft.com/office/officeart/2008/layout/HorizontalMultiLevelHierarchy"/>
    <dgm:cxn modelId="{E2479C2C-A25B-44CD-AC6D-BE7CD6B15284}" type="presParOf" srcId="{7B80E12E-867B-413F-8548-ED6BA88F8286}" destId="{84266989-9389-4F3A-83A2-6233FE75B92F}" srcOrd="0" destOrd="0" presId="urn:microsoft.com/office/officeart/2008/layout/HorizontalMultiLevelHierarchy"/>
    <dgm:cxn modelId="{1B0FFB50-3DAB-4906-948F-5FF0AB08652C}" type="presParOf" srcId="{551DAD6D-BDE8-4E9E-BC22-49007C9411AC}" destId="{BD90E2AF-0A3A-41E1-83C2-A820D598B368}" srcOrd="1" destOrd="0" presId="urn:microsoft.com/office/officeart/2008/layout/HorizontalMultiLevelHierarchy"/>
    <dgm:cxn modelId="{9635FABC-7D0B-44C0-B63A-A541A1F28852}" type="presParOf" srcId="{BD90E2AF-0A3A-41E1-83C2-A820D598B368}" destId="{5D2FF483-A7F2-4F75-A8C3-2991D241A0B9}" srcOrd="0" destOrd="0" presId="urn:microsoft.com/office/officeart/2008/layout/HorizontalMultiLevelHierarchy"/>
    <dgm:cxn modelId="{053FCDAF-F87E-4952-9E38-5FCB01FD8329}" type="presParOf" srcId="{BD90E2AF-0A3A-41E1-83C2-A820D598B368}" destId="{DEF45701-9BD6-4304-8468-733416838968}" srcOrd="1" destOrd="0" presId="urn:microsoft.com/office/officeart/2008/layout/HorizontalMultiLevelHierarchy"/>
    <dgm:cxn modelId="{F1455E42-8F05-4720-841A-CCB996E362E7}" type="presParOf" srcId="{551DAD6D-BDE8-4E9E-BC22-49007C9411AC}" destId="{EF098B3D-3DE5-42ED-B6D2-1B8A16107321}" srcOrd="2" destOrd="0" presId="urn:microsoft.com/office/officeart/2008/layout/HorizontalMultiLevelHierarchy"/>
    <dgm:cxn modelId="{8269D6F4-B73B-4CFB-9FAB-AFA5B46CDE92}" type="presParOf" srcId="{EF098B3D-3DE5-42ED-B6D2-1B8A16107321}" destId="{0BF1598C-4C26-40A0-9D8F-83090306E72B}" srcOrd="0" destOrd="0" presId="urn:microsoft.com/office/officeart/2008/layout/HorizontalMultiLevelHierarchy"/>
    <dgm:cxn modelId="{951D7774-B40C-4384-9780-DA09513CF4E9}" type="presParOf" srcId="{551DAD6D-BDE8-4E9E-BC22-49007C9411AC}" destId="{658CF26D-CBCC-45D5-B2E8-1D3D4F4B3A6A}" srcOrd="3" destOrd="0" presId="urn:microsoft.com/office/officeart/2008/layout/HorizontalMultiLevelHierarchy"/>
    <dgm:cxn modelId="{79EB8CEB-7456-4E81-ABB5-1AF37653FDE2}" type="presParOf" srcId="{658CF26D-CBCC-45D5-B2E8-1D3D4F4B3A6A}" destId="{14981C64-DC49-4E47-BEF6-FCC9E3B5A85B}" srcOrd="0" destOrd="0" presId="urn:microsoft.com/office/officeart/2008/layout/HorizontalMultiLevelHierarchy"/>
    <dgm:cxn modelId="{1071A6A0-B44A-4D18-B63A-423098297503}" type="presParOf" srcId="{658CF26D-CBCC-45D5-B2E8-1D3D4F4B3A6A}" destId="{6026C9A5-7BF5-42FC-B806-3F50C47EAF0A}" srcOrd="1" destOrd="0" presId="urn:microsoft.com/office/officeart/2008/layout/HorizontalMultiLevelHierarchy"/>
    <dgm:cxn modelId="{74FBF709-0A41-4E57-99D0-8E238252BCE1}" type="presParOf" srcId="{551DAD6D-BDE8-4E9E-BC22-49007C9411AC}" destId="{D1C04DA8-E1D2-463B-A927-399B0D121777}" srcOrd="4" destOrd="0" presId="urn:microsoft.com/office/officeart/2008/layout/HorizontalMultiLevelHierarchy"/>
    <dgm:cxn modelId="{F9EA255E-B7ED-4B3E-98E5-9FE9B777CE1B}" type="presParOf" srcId="{D1C04DA8-E1D2-463B-A927-399B0D121777}" destId="{267DA934-DAF9-4B71-865E-A9B06CB50409}" srcOrd="0" destOrd="0" presId="urn:microsoft.com/office/officeart/2008/layout/HorizontalMultiLevelHierarchy"/>
    <dgm:cxn modelId="{76DFF0AC-6B31-4545-B95B-30B2BBD109F7}" type="presParOf" srcId="{551DAD6D-BDE8-4E9E-BC22-49007C9411AC}" destId="{F5E68B3B-6508-4586-9C47-CF4F9D51D1C3}" srcOrd="5" destOrd="0" presId="urn:microsoft.com/office/officeart/2008/layout/HorizontalMultiLevelHierarchy"/>
    <dgm:cxn modelId="{CEE496D5-D798-4DFE-A1C0-B5976CC7AA33}" type="presParOf" srcId="{F5E68B3B-6508-4586-9C47-CF4F9D51D1C3}" destId="{6C73A4F3-9EB0-4176-AC76-65C6DA45FC8E}" srcOrd="0" destOrd="0" presId="urn:microsoft.com/office/officeart/2008/layout/HorizontalMultiLevelHierarchy"/>
    <dgm:cxn modelId="{D34E3432-D0F6-4090-8D58-A65DF7882BDE}" type="presParOf" srcId="{F5E68B3B-6508-4586-9C47-CF4F9D51D1C3}" destId="{3C27DF68-80B6-4CCF-A2A8-BAA471FF4F1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1CC95-54BF-4C60-A29B-8A78FC5FF67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305E0-A480-4EA4-B310-C3BB5EF432B2}">
      <dgm:prSet phldrT="[Text]"/>
      <dgm:spPr>
        <a:solidFill>
          <a:srgbClr val="002060"/>
        </a:solidFill>
      </dgm:spPr>
      <dgm:t>
        <a:bodyPr vert="horz"/>
        <a:lstStyle/>
        <a:p>
          <a:r>
            <a:rPr lang="es-EC" altLang="en-US" dirty="0" err="1" smtClean="0"/>
            <a:t>Pielonefritis</a:t>
          </a:r>
          <a:endParaRPr lang="en-US" dirty="0"/>
        </a:p>
      </dgm:t>
    </dgm:pt>
    <dgm:pt modelId="{E59225CF-5931-4C75-8F32-95E7BE62FCA8}" type="parTrans" cxnId="{140F1FDE-9B34-45C0-A8C0-6E707C47A687}">
      <dgm:prSet/>
      <dgm:spPr/>
      <dgm:t>
        <a:bodyPr/>
        <a:lstStyle/>
        <a:p>
          <a:endParaRPr lang="en-US"/>
        </a:p>
      </dgm:t>
    </dgm:pt>
    <dgm:pt modelId="{D37A5D33-ABDE-4FD9-AFD6-884FB69C9C8F}" type="sibTrans" cxnId="{140F1FDE-9B34-45C0-A8C0-6E707C47A687}">
      <dgm:prSet/>
      <dgm:spPr/>
      <dgm:t>
        <a:bodyPr/>
        <a:lstStyle/>
        <a:p>
          <a:endParaRPr lang="en-US"/>
        </a:p>
      </dgm:t>
    </dgm:pt>
    <dgm:pt modelId="{0329BEC2-94B3-4A2B-82B7-A7CD9E847DE8}">
      <dgm:prSet phldrT="[Text]"/>
      <dgm:spPr>
        <a:solidFill>
          <a:srgbClr val="002060"/>
        </a:solidFill>
      </dgm:spPr>
      <dgm:t>
        <a:bodyPr/>
        <a:lstStyle/>
        <a:p>
          <a:r>
            <a:rPr lang="es-EC" altLang="en-US" dirty="0" smtClean="0"/>
            <a:t>Síntomas de cistitis</a:t>
          </a:r>
          <a:endParaRPr lang="en-US" dirty="0"/>
        </a:p>
      </dgm:t>
    </dgm:pt>
    <dgm:pt modelId="{4A27011F-72C9-4536-866D-99548E046BF8}" type="parTrans" cxnId="{4123E8EF-29D6-4851-8C1E-458006BB3438}">
      <dgm:prSet/>
      <dgm:spPr/>
      <dgm:t>
        <a:bodyPr/>
        <a:lstStyle/>
        <a:p>
          <a:endParaRPr lang="en-US"/>
        </a:p>
      </dgm:t>
    </dgm:pt>
    <dgm:pt modelId="{D7619CD3-AD24-4CF8-9107-E673862F3CED}" type="sibTrans" cxnId="{4123E8EF-29D6-4851-8C1E-458006BB3438}">
      <dgm:prSet/>
      <dgm:spPr/>
      <dgm:t>
        <a:bodyPr/>
        <a:lstStyle/>
        <a:p>
          <a:endParaRPr lang="en-US"/>
        </a:p>
      </dgm:t>
    </dgm:pt>
    <dgm:pt modelId="{B90A4E08-BCD3-407A-8886-CAEA16833F29}">
      <dgm:prSet phldrT="[Text]"/>
      <dgm:spPr>
        <a:solidFill>
          <a:srgbClr val="002060"/>
        </a:solidFill>
      </dgm:spPr>
      <dgm:t>
        <a:bodyPr/>
        <a:lstStyle/>
        <a:p>
          <a:r>
            <a:rPr lang="es-EC" altLang="en-US" dirty="0" smtClean="0"/>
            <a:t>Fiebre, escalofríos</a:t>
          </a:r>
          <a:endParaRPr lang="en-US" dirty="0"/>
        </a:p>
      </dgm:t>
    </dgm:pt>
    <dgm:pt modelId="{D815BB4B-C844-4EBF-9752-F91D3BBA2371}" type="parTrans" cxnId="{0605AE16-F99D-4BBB-A943-995004DE1C00}">
      <dgm:prSet/>
      <dgm:spPr/>
      <dgm:t>
        <a:bodyPr/>
        <a:lstStyle/>
        <a:p>
          <a:endParaRPr lang="en-US"/>
        </a:p>
      </dgm:t>
    </dgm:pt>
    <dgm:pt modelId="{56C28074-AF9F-4E23-B51A-AF9B337B4759}" type="sibTrans" cxnId="{0605AE16-F99D-4BBB-A943-995004DE1C00}">
      <dgm:prSet/>
      <dgm:spPr/>
      <dgm:t>
        <a:bodyPr/>
        <a:lstStyle/>
        <a:p>
          <a:endParaRPr lang="en-US"/>
        </a:p>
      </dgm:t>
    </dgm:pt>
    <dgm:pt modelId="{55869744-523D-40A3-BF5B-02D2E08E4233}">
      <dgm:prSet phldrT="[Text]"/>
      <dgm:spPr>
        <a:solidFill>
          <a:srgbClr val="002060"/>
        </a:solidFill>
      </dgm:spPr>
      <dgm:t>
        <a:bodyPr/>
        <a:lstStyle/>
        <a:p>
          <a:r>
            <a:rPr lang="es-EC" altLang="en-US" dirty="0" smtClean="0"/>
            <a:t>Dolor de riñón</a:t>
          </a:r>
          <a:endParaRPr lang="en-US" dirty="0"/>
        </a:p>
      </dgm:t>
    </dgm:pt>
    <dgm:pt modelId="{445E1CC0-7ECE-4CD7-B893-E386610CFE8C}" type="parTrans" cxnId="{DD8421FA-3F80-452F-B74A-D4616B1A97B9}">
      <dgm:prSet/>
      <dgm:spPr/>
      <dgm:t>
        <a:bodyPr/>
        <a:lstStyle/>
        <a:p>
          <a:endParaRPr lang="en-US"/>
        </a:p>
      </dgm:t>
    </dgm:pt>
    <dgm:pt modelId="{E1BAE6A6-7584-4866-9910-DC19C81D2F1A}" type="sibTrans" cxnId="{DD8421FA-3F80-452F-B74A-D4616B1A97B9}">
      <dgm:prSet/>
      <dgm:spPr/>
      <dgm:t>
        <a:bodyPr/>
        <a:lstStyle/>
        <a:p>
          <a:endParaRPr lang="en-US"/>
        </a:p>
      </dgm:t>
    </dgm:pt>
    <dgm:pt modelId="{772A4142-BAC1-4FCE-BBC0-08BCD3138DB9}" type="pres">
      <dgm:prSet presAssocID="{6851CC95-54BF-4C60-A29B-8A78FC5FF67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4C0B5A-7A99-4FC4-9404-192EB9ED2D2F}" type="pres">
      <dgm:prSet presAssocID="{DC4305E0-A480-4EA4-B310-C3BB5EF432B2}" presName="root1" presStyleCnt="0"/>
      <dgm:spPr/>
    </dgm:pt>
    <dgm:pt modelId="{2BDC97E3-38AD-438E-B9E7-E4599180FFF6}" type="pres">
      <dgm:prSet presAssocID="{DC4305E0-A480-4EA4-B310-C3BB5EF432B2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1DAD6D-BDE8-4E9E-BC22-49007C9411AC}" type="pres">
      <dgm:prSet presAssocID="{DC4305E0-A480-4EA4-B310-C3BB5EF432B2}" presName="level2hierChild" presStyleCnt="0"/>
      <dgm:spPr/>
    </dgm:pt>
    <dgm:pt modelId="{7B80E12E-867B-413F-8548-ED6BA88F8286}" type="pres">
      <dgm:prSet presAssocID="{4A27011F-72C9-4536-866D-99548E046BF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4266989-9389-4F3A-83A2-6233FE75B92F}" type="pres">
      <dgm:prSet presAssocID="{4A27011F-72C9-4536-866D-99548E046BF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D90E2AF-0A3A-41E1-83C2-A820D598B368}" type="pres">
      <dgm:prSet presAssocID="{0329BEC2-94B3-4A2B-82B7-A7CD9E847DE8}" presName="root2" presStyleCnt="0"/>
      <dgm:spPr/>
    </dgm:pt>
    <dgm:pt modelId="{5D2FF483-A7F2-4F75-A8C3-2991D241A0B9}" type="pres">
      <dgm:prSet presAssocID="{0329BEC2-94B3-4A2B-82B7-A7CD9E847DE8}" presName="LevelTwoTextNode" presStyleLbl="node2" presStyleIdx="0" presStyleCnt="3" custScaleX="1821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F45701-9BD6-4304-8468-733416838968}" type="pres">
      <dgm:prSet presAssocID="{0329BEC2-94B3-4A2B-82B7-A7CD9E847DE8}" presName="level3hierChild" presStyleCnt="0"/>
      <dgm:spPr/>
    </dgm:pt>
    <dgm:pt modelId="{EF098B3D-3DE5-42ED-B6D2-1B8A16107321}" type="pres">
      <dgm:prSet presAssocID="{D815BB4B-C844-4EBF-9752-F91D3BBA237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BF1598C-4C26-40A0-9D8F-83090306E72B}" type="pres">
      <dgm:prSet presAssocID="{D815BB4B-C844-4EBF-9752-F91D3BBA237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58CF26D-CBCC-45D5-B2E8-1D3D4F4B3A6A}" type="pres">
      <dgm:prSet presAssocID="{B90A4E08-BCD3-407A-8886-CAEA16833F29}" presName="root2" presStyleCnt="0"/>
      <dgm:spPr/>
    </dgm:pt>
    <dgm:pt modelId="{14981C64-DC49-4E47-BEF6-FCC9E3B5A85B}" type="pres">
      <dgm:prSet presAssocID="{B90A4E08-BCD3-407A-8886-CAEA16833F29}" presName="LevelTwoTextNode" presStyleLbl="node2" presStyleIdx="1" presStyleCnt="3" custScaleX="1821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6C9A5-7BF5-42FC-B806-3F50C47EAF0A}" type="pres">
      <dgm:prSet presAssocID="{B90A4E08-BCD3-407A-8886-CAEA16833F29}" presName="level3hierChild" presStyleCnt="0"/>
      <dgm:spPr/>
    </dgm:pt>
    <dgm:pt modelId="{D1C04DA8-E1D2-463B-A927-399B0D121777}" type="pres">
      <dgm:prSet presAssocID="{445E1CC0-7ECE-4CD7-B893-E386610CFE8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267DA934-DAF9-4B71-865E-A9B06CB50409}" type="pres">
      <dgm:prSet presAssocID="{445E1CC0-7ECE-4CD7-B893-E386610CFE8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5E68B3B-6508-4586-9C47-CF4F9D51D1C3}" type="pres">
      <dgm:prSet presAssocID="{55869744-523D-40A3-BF5B-02D2E08E4233}" presName="root2" presStyleCnt="0"/>
      <dgm:spPr/>
    </dgm:pt>
    <dgm:pt modelId="{6C73A4F3-9EB0-4176-AC76-65C6DA45FC8E}" type="pres">
      <dgm:prSet presAssocID="{55869744-523D-40A3-BF5B-02D2E08E4233}" presName="LevelTwoTextNode" presStyleLbl="node2" presStyleIdx="2" presStyleCnt="3" custScaleX="180137" custLinFactNeighborX="1545" custLinFactNeighborY="1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27DF68-80B6-4CCF-A2A8-BAA471FF4F1B}" type="pres">
      <dgm:prSet presAssocID="{55869744-523D-40A3-BF5B-02D2E08E4233}" presName="level3hierChild" presStyleCnt="0"/>
      <dgm:spPr/>
    </dgm:pt>
  </dgm:ptLst>
  <dgm:cxnLst>
    <dgm:cxn modelId="{FE125AD3-3C96-4A6B-8FC1-704604A83301}" type="presOf" srcId="{445E1CC0-7ECE-4CD7-B893-E386610CFE8C}" destId="{267DA934-DAF9-4B71-865E-A9B06CB50409}" srcOrd="1" destOrd="0" presId="urn:microsoft.com/office/officeart/2008/layout/HorizontalMultiLevelHierarchy"/>
    <dgm:cxn modelId="{968A9257-3723-4A07-8B8B-AB2A49EF2A57}" type="presOf" srcId="{4A27011F-72C9-4536-866D-99548E046BF8}" destId="{84266989-9389-4F3A-83A2-6233FE75B92F}" srcOrd="1" destOrd="0" presId="urn:microsoft.com/office/officeart/2008/layout/HorizontalMultiLevelHierarchy"/>
    <dgm:cxn modelId="{754FF6DB-9F8E-4BD0-BF8F-468FAB885FBE}" type="presOf" srcId="{4A27011F-72C9-4536-866D-99548E046BF8}" destId="{7B80E12E-867B-413F-8548-ED6BA88F8286}" srcOrd="0" destOrd="0" presId="urn:microsoft.com/office/officeart/2008/layout/HorizontalMultiLevelHierarchy"/>
    <dgm:cxn modelId="{D6416D05-F493-4E32-BED2-316920E88CBF}" type="presOf" srcId="{445E1CC0-7ECE-4CD7-B893-E386610CFE8C}" destId="{D1C04DA8-E1D2-463B-A927-399B0D121777}" srcOrd="0" destOrd="0" presId="urn:microsoft.com/office/officeart/2008/layout/HorizontalMultiLevelHierarchy"/>
    <dgm:cxn modelId="{F76357DC-DA53-4980-B089-E13055A0AD2C}" type="presOf" srcId="{D815BB4B-C844-4EBF-9752-F91D3BBA2371}" destId="{0BF1598C-4C26-40A0-9D8F-83090306E72B}" srcOrd="1" destOrd="0" presId="urn:microsoft.com/office/officeart/2008/layout/HorizontalMultiLevelHierarchy"/>
    <dgm:cxn modelId="{140F1FDE-9B34-45C0-A8C0-6E707C47A687}" srcId="{6851CC95-54BF-4C60-A29B-8A78FC5FF679}" destId="{DC4305E0-A480-4EA4-B310-C3BB5EF432B2}" srcOrd="0" destOrd="0" parTransId="{E59225CF-5931-4C75-8F32-95E7BE62FCA8}" sibTransId="{D37A5D33-ABDE-4FD9-AFD6-884FB69C9C8F}"/>
    <dgm:cxn modelId="{05BE951A-9D9C-4F58-92A6-1AA2B4C79530}" type="presOf" srcId="{6851CC95-54BF-4C60-A29B-8A78FC5FF679}" destId="{772A4142-BAC1-4FCE-BBC0-08BCD3138DB9}" srcOrd="0" destOrd="0" presId="urn:microsoft.com/office/officeart/2008/layout/HorizontalMultiLevelHierarchy"/>
    <dgm:cxn modelId="{DD8421FA-3F80-452F-B74A-D4616B1A97B9}" srcId="{DC4305E0-A480-4EA4-B310-C3BB5EF432B2}" destId="{55869744-523D-40A3-BF5B-02D2E08E4233}" srcOrd="2" destOrd="0" parTransId="{445E1CC0-7ECE-4CD7-B893-E386610CFE8C}" sibTransId="{E1BAE6A6-7584-4866-9910-DC19C81D2F1A}"/>
    <dgm:cxn modelId="{091141C4-BE23-4AC4-BC40-2C240762F095}" type="presOf" srcId="{D815BB4B-C844-4EBF-9752-F91D3BBA2371}" destId="{EF098B3D-3DE5-42ED-B6D2-1B8A16107321}" srcOrd="0" destOrd="0" presId="urn:microsoft.com/office/officeart/2008/layout/HorizontalMultiLevelHierarchy"/>
    <dgm:cxn modelId="{5686AF06-92DE-43A3-95D2-5BA136D11CD0}" type="presOf" srcId="{55869744-523D-40A3-BF5B-02D2E08E4233}" destId="{6C73A4F3-9EB0-4176-AC76-65C6DA45FC8E}" srcOrd="0" destOrd="0" presId="urn:microsoft.com/office/officeart/2008/layout/HorizontalMultiLevelHierarchy"/>
    <dgm:cxn modelId="{FCFB65F6-485C-49C2-98B5-785AD88D7970}" type="presOf" srcId="{B90A4E08-BCD3-407A-8886-CAEA16833F29}" destId="{14981C64-DC49-4E47-BEF6-FCC9E3B5A85B}" srcOrd="0" destOrd="0" presId="urn:microsoft.com/office/officeart/2008/layout/HorizontalMultiLevelHierarchy"/>
    <dgm:cxn modelId="{0605AE16-F99D-4BBB-A943-995004DE1C00}" srcId="{DC4305E0-A480-4EA4-B310-C3BB5EF432B2}" destId="{B90A4E08-BCD3-407A-8886-CAEA16833F29}" srcOrd="1" destOrd="0" parTransId="{D815BB4B-C844-4EBF-9752-F91D3BBA2371}" sibTransId="{56C28074-AF9F-4E23-B51A-AF9B337B4759}"/>
    <dgm:cxn modelId="{33F10C97-58C5-4BA8-8C44-29C6EDB9783C}" type="presOf" srcId="{DC4305E0-A480-4EA4-B310-C3BB5EF432B2}" destId="{2BDC97E3-38AD-438E-B9E7-E4599180FFF6}" srcOrd="0" destOrd="0" presId="urn:microsoft.com/office/officeart/2008/layout/HorizontalMultiLevelHierarchy"/>
    <dgm:cxn modelId="{4123E8EF-29D6-4851-8C1E-458006BB3438}" srcId="{DC4305E0-A480-4EA4-B310-C3BB5EF432B2}" destId="{0329BEC2-94B3-4A2B-82B7-A7CD9E847DE8}" srcOrd="0" destOrd="0" parTransId="{4A27011F-72C9-4536-866D-99548E046BF8}" sibTransId="{D7619CD3-AD24-4CF8-9107-E673862F3CED}"/>
    <dgm:cxn modelId="{5F7DBEFC-0039-497F-84D2-B3790651A7B0}" type="presOf" srcId="{0329BEC2-94B3-4A2B-82B7-A7CD9E847DE8}" destId="{5D2FF483-A7F2-4F75-A8C3-2991D241A0B9}" srcOrd="0" destOrd="0" presId="urn:microsoft.com/office/officeart/2008/layout/HorizontalMultiLevelHierarchy"/>
    <dgm:cxn modelId="{1724E953-5F2A-4923-B008-65C7E7BF4F22}" type="presParOf" srcId="{772A4142-BAC1-4FCE-BBC0-08BCD3138DB9}" destId="{E94C0B5A-7A99-4FC4-9404-192EB9ED2D2F}" srcOrd="0" destOrd="0" presId="urn:microsoft.com/office/officeart/2008/layout/HorizontalMultiLevelHierarchy"/>
    <dgm:cxn modelId="{2D1ACD63-5AB3-4CC3-A7E2-DAE6A80AA6E3}" type="presParOf" srcId="{E94C0B5A-7A99-4FC4-9404-192EB9ED2D2F}" destId="{2BDC97E3-38AD-438E-B9E7-E4599180FFF6}" srcOrd="0" destOrd="0" presId="urn:microsoft.com/office/officeart/2008/layout/HorizontalMultiLevelHierarchy"/>
    <dgm:cxn modelId="{1E165B95-C788-4098-A44C-88AD743C95CB}" type="presParOf" srcId="{E94C0B5A-7A99-4FC4-9404-192EB9ED2D2F}" destId="{551DAD6D-BDE8-4E9E-BC22-49007C9411AC}" srcOrd="1" destOrd="0" presId="urn:microsoft.com/office/officeart/2008/layout/HorizontalMultiLevelHierarchy"/>
    <dgm:cxn modelId="{52699958-0A72-44CE-BBD2-F790059C0CDA}" type="presParOf" srcId="{551DAD6D-BDE8-4E9E-BC22-49007C9411AC}" destId="{7B80E12E-867B-413F-8548-ED6BA88F8286}" srcOrd="0" destOrd="0" presId="urn:microsoft.com/office/officeart/2008/layout/HorizontalMultiLevelHierarchy"/>
    <dgm:cxn modelId="{E2479C2C-A25B-44CD-AC6D-BE7CD6B15284}" type="presParOf" srcId="{7B80E12E-867B-413F-8548-ED6BA88F8286}" destId="{84266989-9389-4F3A-83A2-6233FE75B92F}" srcOrd="0" destOrd="0" presId="urn:microsoft.com/office/officeart/2008/layout/HorizontalMultiLevelHierarchy"/>
    <dgm:cxn modelId="{1B0FFB50-3DAB-4906-948F-5FF0AB08652C}" type="presParOf" srcId="{551DAD6D-BDE8-4E9E-BC22-49007C9411AC}" destId="{BD90E2AF-0A3A-41E1-83C2-A820D598B368}" srcOrd="1" destOrd="0" presId="urn:microsoft.com/office/officeart/2008/layout/HorizontalMultiLevelHierarchy"/>
    <dgm:cxn modelId="{9635FABC-7D0B-44C0-B63A-A541A1F28852}" type="presParOf" srcId="{BD90E2AF-0A3A-41E1-83C2-A820D598B368}" destId="{5D2FF483-A7F2-4F75-A8C3-2991D241A0B9}" srcOrd="0" destOrd="0" presId="urn:microsoft.com/office/officeart/2008/layout/HorizontalMultiLevelHierarchy"/>
    <dgm:cxn modelId="{053FCDAF-F87E-4952-9E38-5FCB01FD8329}" type="presParOf" srcId="{BD90E2AF-0A3A-41E1-83C2-A820D598B368}" destId="{DEF45701-9BD6-4304-8468-733416838968}" srcOrd="1" destOrd="0" presId="urn:microsoft.com/office/officeart/2008/layout/HorizontalMultiLevelHierarchy"/>
    <dgm:cxn modelId="{F1455E42-8F05-4720-841A-CCB996E362E7}" type="presParOf" srcId="{551DAD6D-BDE8-4E9E-BC22-49007C9411AC}" destId="{EF098B3D-3DE5-42ED-B6D2-1B8A16107321}" srcOrd="2" destOrd="0" presId="urn:microsoft.com/office/officeart/2008/layout/HorizontalMultiLevelHierarchy"/>
    <dgm:cxn modelId="{8269D6F4-B73B-4CFB-9FAB-AFA5B46CDE92}" type="presParOf" srcId="{EF098B3D-3DE5-42ED-B6D2-1B8A16107321}" destId="{0BF1598C-4C26-40A0-9D8F-83090306E72B}" srcOrd="0" destOrd="0" presId="urn:microsoft.com/office/officeart/2008/layout/HorizontalMultiLevelHierarchy"/>
    <dgm:cxn modelId="{951D7774-B40C-4384-9780-DA09513CF4E9}" type="presParOf" srcId="{551DAD6D-BDE8-4E9E-BC22-49007C9411AC}" destId="{658CF26D-CBCC-45D5-B2E8-1D3D4F4B3A6A}" srcOrd="3" destOrd="0" presId="urn:microsoft.com/office/officeart/2008/layout/HorizontalMultiLevelHierarchy"/>
    <dgm:cxn modelId="{79EB8CEB-7456-4E81-ABB5-1AF37653FDE2}" type="presParOf" srcId="{658CF26D-CBCC-45D5-B2E8-1D3D4F4B3A6A}" destId="{14981C64-DC49-4E47-BEF6-FCC9E3B5A85B}" srcOrd="0" destOrd="0" presId="urn:microsoft.com/office/officeart/2008/layout/HorizontalMultiLevelHierarchy"/>
    <dgm:cxn modelId="{1071A6A0-B44A-4D18-B63A-423098297503}" type="presParOf" srcId="{658CF26D-CBCC-45D5-B2E8-1D3D4F4B3A6A}" destId="{6026C9A5-7BF5-42FC-B806-3F50C47EAF0A}" srcOrd="1" destOrd="0" presId="urn:microsoft.com/office/officeart/2008/layout/HorizontalMultiLevelHierarchy"/>
    <dgm:cxn modelId="{74FBF709-0A41-4E57-99D0-8E238252BCE1}" type="presParOf" srcId="{551DAD6D-BDE8-4E9E-BC22-49007C9411AC}" destId="{D1C04DA8-E1D2-463B-A927-399B0D121777}" srcOrd="4" destOrd="0" presId="urn:microsoft.com/office/officeart/2008/layout/HorizontalMultiLevelHierarchy"/>
    <dgm:cxn modelId="{F9EA255E-B7ED-4B3E-98E5-9FE9B777CE1B}" type="presParOf" srcId="{D1C04DA8-E1D2-463B-A927-399B0D121777}" destId="{267DA934-DAF9-4B71-865E-A9B06CB50409}" srcOrd="0" destOrd="0" presId="urn:microsoft.com/office/officeart/2008/layout/HorizontalMultiLevelHierarchy"/>
    <dgm:cxn modelId="{76DFF0AC-6B31-4545-B95B-30B2BBD109F7}" type="presParOf" srcId="{551DAD6D-BDE8-4E9E-BC22-49007C9411AC}" destId="{F5E68B3B-6508-4586-9C47-CF4F9D51D1C3}" srcOrd="5" destOrd="0" presId="urn:microsoft.com/office/officeart/2008/layout/HorizontalMultiLevelHierarchy"/>
    <dgm:cxn modelId="{CEE496D5-D798-4DFE-A1C0-B5976CC7AA33}" type="presParOf" srcId="{F5E68B3B-6508-4586-9C47-CF4F9D51D1C3}" destId="{6C73A4F3-9EB0-4176-AC76-65C6DA45FC8E}" srcOrd="0" destOrd="0" presId="urn:microsoft.com/office/officeart/2008/layout/HorizontalMultiLevelHierarchy"/>
    <dgm:cxn modelId="{D34E3432-D0F6-4090-8D58-A65DF7882BDE}" type="presParOf" srcId="{F5E68B3B-6508-4586-9C47-CF4F9D51D1C3}" destId="{3C27DF68-80B6-4CCF-A2A8-BAA471FF4F1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BAEFC2-532C-4A60-AA11-6FD2B4ED5E7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7E24B2-FDE5-45DC-8B0D-6DFB11FCAE26}">
      <dgm:prSet/>
      <dgm:spPr/>
      <dgm:t>
        <a:bodyPr/>
        <a:lstStyle/>
        <a:p>
          <a:r>
            <a:rPr lang="es-EC" dirty="0" smtClean="0"/>
            <a:t>Los síntomas de las infecciones del tracto urinario incluyen micción, micción frecuente, urgencia, hematuria y dolor abdominal.</a:t>
          </a:r>
          <a:endParaRPr lang="en-US" dirty="0"/>
        </a:p>
      </dgm:t>
    </dgm:pt>
    <dgm:pt modelId="{32756602-1C4F-4C0B-B5EA-65FE1F0829DA}" type="parTrans" cxnId="{E76E1E97-B659-4A2E-8019-47B6B9DC5906}">
      <dgm:prSet/>
      <dgm:spPr/>
      <dgm:t>
        <a:bodyPr/>
        <a:lstStyle/>
        <a:p>
          <a:endParaRPr lang="en-US"/>
        </a:p>
      </dgm:t>
    </dgm:pt>
    <dgm:pt modelId="{FF9B143D-95F3-4828-86C5-421136C44AD6}" type="sibTrans" cxnId="{E76E1E97-B659-4A2E-8019-47B6B9DC5906}">
      <dgm:prSet/>
      <dgm:spPr/>
      <dgm:t>
        <a:bodyPr/>
        <a:lstStyle/>
        <a:p>
          <a:endParaRPr lang="en-US"/>
        </a:p>
      </dgm:t>
    </dgm:pt>
    <dgm:pt modelId="{058FEFAD-EED5-4E03-82CA-2D7189C77AE4}">
      <dgm:prSet/>
      <dgm:spPr/>
      <dgm:t>
        <a:bodyPr/>
        <a:lstStyle/>
        <a:p>
          <a:r>
            <a:rPr lang="es-EC" dirty="0" smtClean="0"/>
            <a:t>Los pacientes deben tomar los medicamentos a tiempo, beber mucha agua y no pueden retener la orina.</a:t>
          </a:r>
          <a:endParaRPr lang="en-US" dirty="0"/>
        </a:p>
      </dgm:t>
    </dgm:pt>
    <dgm:pt modelId="{552B6CC0-8C8D-40A6-AA65-7BB78292021C}" type="parTrans" cxnId="{0427E49C-1CAD-48D8-85CD-99709D0C418C}">
      <dgm:prSet/>
      <dgm:spPr/>
      <dgm:t>
        <a:bodyPr/>
        <a:lstStyle/>
        <a:p>
          <a:endParaRPr lang="en-US"/>
        </a:p>
      </dgm:t>
    </dgm:pt>
    <dgm:pt modelId="{6F149F90-B012-4A95-A81C-22C31FEBEC55}" type="sibTrans" cxnId="{0427E49C-1CAD-48D8-85CD-99709D0C418C}">
      <dgm:prSet/>
      <dgm:spPr/>
      <dgm:t>
        <a:bodyPr/>
        <a:lstStyle/>
        <a:p>
          <a:endParaRPr lang="en-US"/>
        </a:p>
      </dgm:t>
    </dgm:pt>
    <dgm:pt modelId="{08457775-88BA-4E74-B6C0-278C1C679317}">
      <dgm:prSet/>
      <dgm:spPr/>
      <dgm:t>
        <a:bodyPr/>
        <a:lstStyle/>
        <a:p>
          <a:r>
            <a:rPr lang="es-EC" dirty="0" smtClean="0"/>
            <a:t>Preste atención a si obviamente mejora o recae después de tomar el medicamento.</a:t>
          </a:r>
          <a:endParaRPr lang="en-US" dirty="0"/>
        </a:p>
      </dgm:t>
    </dgm:pt>
    <dgm:pt modelId="{0341786C-2302-4D2D-AAA7-BBBFAFCAED6D}" type="parTrans" cxnId="{87F327F1-A25F-416E-9D3B-EA5943EC7A0E}">
      <dgm:prSet/>
      <dgm:spPr/>
      <dgm:t>
        <a:bodyPr/>
        <a:lstStyle/>
        <a:p>
          <a:endParaRPr lang="en-US"/>
        </a:p>
      </dgm:t>
    </dgm:pt>
    <dgm:pt modelId="{D9EAFA4D-F127-4297-BA78-6668DB52D079}" type="sibTrans" cxnId="{87F327F1-A25F-416E-9D3B-EA5943EC7A0E}">
      <dgm:prSet/>
      <dgm:spPr/>
      <dgm:t>
        <a:bodyPr/>
        <a:lstStyle/>
        <a:p>
          <a:endParaRPr lang="en-US"/>
        </a:p>
      </dgm:t>
    </dgm:pt>
    <dgm:pt modelId="{0EA0DD53-F8B5-4515-8867-D07C26EC63A0}">
      <dgm:prSet/>
      <dgm:spPr/>
      <dgm:t>
        <a:bodyPr/>
        <a:lstStyle/>
        <a:p>
          <a:r>
            <a:rPr lang="es-EC" dirty="0" smtClean="0"/>
            <a:t>Una vez que tenga síntomas de </a:t>
          </a:r>
          <a:r>
            <a:rPr lang="es-EC" dirty="0" err="1" smtClean="0"/>
            <a:t>pielonefritis</a:t>
          </a:r>
          <a:r>
            <a:rPr lang="es-EC" dirty="0" smtClean="0"/>
            <a:t>, debe ir a la sala de emergencias,</a:t>
          </a:r>
        </a:p>
        <a:p>
          <a:r>
            <a:rPr lang="es-EC" dirty="0" smtClean="0"/>
            <a:t>Tales como: fiebre, vómitos, dolor lumbar en el área del riñón</a:t>
          </a:r>
          <a:endParaRPr lang="en-US" dirty="0"/>
        </a:p>
      </dgm:t>
    </dgm:pt>
    <dgm:pt modelId="{5F640CF2-71C0-4ED2-A160-704F49D3D2C1}" type="parTrans" cxnId="{469439B6-84AA-40CF-A909-495C6BA78290}">
      <dgm:prSet/>
      <dgm:spPr/>
      <dgm:t>
        <a:bodyPr/>
        <a:lstStyle/>
        <a:p>
          <a:endParaRPr lang="en-US"/>
        </a:p>
      </dgm:t>
    </dgm:pt>
    <dgm:pt modelId="{62C5D636-A5E6-4F03-B88A-35857F46E615}" type="sibTrans" cxnId="{469439B6-84AA-40CF-A909-495C6BA78290}">
      <dgm:prSet/>
      <dgm:spPr/>
      <dgm:t>
        <a:bodyPr/>
        <a:lstStyle/>
        <a:p>
          <a:endParaRPr lang="en-US"/>
        </a:p>
      </dgm:t>
    </dgm:pt>
    <dgm:pt modelId="{8342BB53-B71B-46E1-82F9-2B4958EA3E46}" type="pres">
      <dgm:prSet presAssocID="{C2BAEFC2-532C-4A60-AA11-6FD2B4ED5E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A3CEDE-E8FA-41B4-92C7-6935A67ACB32}" type="pres">
      <dgm:prSet presAssocID="{087E24B2-FDE5-45DC-8B0D-6DFB11FCAE26}" presName="linNode" presStyleCnt="0"/>
      <dgm:spPr/>
    </dgm:pt>
    <dgm:pt modelId="{EE4337C3-AEC6-4FA8-AC10-4B9ACD965187}" type="pres">
      <dgm:prSet presAssocID="{087E24B2-FDE5-45DC-8B0D-6DFB11FCAE26}" presName="parentText" presStyleLbl="node1" presStyleIdx="0" presStyleCnt="4" custScaleX="251383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72B99-3FC6-4A19-8D9A-C3B6817E040B}" type="pres">
      <dgm:prSet presAssocID="{FF9B143D-95F3-4828-86C5-421136C44AD6}" presName="sp" presStyleCnt="0"/>
      <dgm:spPr/>
    </dgm:pt>
    <dgm:pt modelId="{257DBAAF-AF9B-4C82-8D3A-2A03CE8946DA}" type="pres">
      <dgm:prSet presAssocID="{058FEFAD-EED5-4E03-82CA-2D7189C77AE4}" presName="linNode" presStyleCnt="0"/>
      <dgm:spPr/>
    </dgm:pt>
    <dgm:pt modelId="{BB0F66FF-6EAB-404B-8FC8-ED04E97C7736}" type="pres">
      <dgm:prSet presAssocID="{058FEFAD-EED5-4E03-82CA-2D7189C77AE4}" presName="parentText" presStyleLbl="node1" presStyleIdx="1" presStyleCnt="4" custScaleX="251383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8F3C3-6D1B-4F98-BC60-EF190C70E787}" type="pres">
      <dgm:prSet presAssocID="{6F149F90-B012-4A95-A81C-22C31FEBEC55}" presName="sp" presStyleCnt="0"/>
      <dgm:spPr/>
    </dgm:pt>
    <dgm:pt modelId="{AA08A40B-DAAD-4ECE-86E7-642A023598F8}" type="pres">
      <dgm:prSet presAssocID="{08457775-88BA-4E74-B6C0-278C1C679317}" presName="linNode" presStyleCnt="0"/>
      <dgm:spPr/>
    </dgm:pt>
    <dgm:pt modelId="{1387C111-357F-4F8C-BCD1-64396473ACD1}" type="pres">
      <dgm:prSet presAssocID="{08457775-88BA-4E74-B6C0-278C1C679317}" presName="parentText" presStyleLbl="node1" presStyleIdx="2" presStyleCnt="4" custScaleX="251383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63E2F-1E7D-4BDD-8220-230B078EE880}" type="pres">
      <dgm:prSet presAssocID="{D9EAFA4D-F127-4297-BA78-6668DB52D079}" presName="sp" presStyleCnt="0"/>
      <dgm:spPr/>
    </dgm:pt>
    <dgm:pt modelId="{8E53DF90-36DC-4FF0-859C-4E84939AC668}" type="pres">
      <dgm:prSet presAssocID="{0EA0DD53-F8B5-4515-8867-D07C26EC63A0}" presName="linNode" presStyleCnt="0"/>
      <dgm:spPr/>
    </dgm:pt>
    <dgm:pt modelId="{33C111F6-E5D8-4B6D-B675-C1BA1E90C9A8}" type="pres">
      <dgm:prSet presAssocID="{0EA0DD53-F8B5-4515-8867-D07C26EC63A0}" presName="parentText" presStyleLbl="node1" presStyleIdx="3" presStyleCnt="4" custScaleX="251383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DD58C7-13F9-49CA-83BB-609783B65C74}" type="presOf" srcId="{0EA0DD53-F8B5-4515-8867-D07C26EC63A0}" destId="{33C111F6-E5D8-4B6D-B675-C1BA1E90C9A8}" srcOrd="0" destOrd="0" presId="urn:microsoft.com/office/officeart/2005/8/layout/vList5"/>
    <dgm:cxn modelId="{E26A3A2E-3652-4E9C-947E-7ABA88166860}" type="presOf" srcId="{058FEFAD-EED5-4E03-82CA-2D7189C77AE4}" destId="{BB0F66FF-6EAB-404B-8FC8-ED04E97C7736}" srcOrd="0" destOrd="0" presId="urn:microsoft.com/office/officeart/2005/8/layout/vList5"/>
    <dgm:cxn modelId="{87F327F1-A25F-416E-9D3B-EA5943EC7A0E}" srcId="{C2BAEFC2-532C-4A60-AA11-6FD2B4ED5E70}" destId="{08457775-88BA-4E74-B6C0-278C1C679317}" srcOrd="2" destOrd="0" parTransId="{0341786C-2302-4D2D-AAA7-BBBFAFCAED6D}" sibTransId="{D9EAFA4D-F127-4297-BA78-6668DB52D079}"/>
    <dgm:cxn modelId="{469439B6-84AA-40CF-A909-495C6BA78290}" srcId="{C2BAEFC2-532C-4A60-AA11-6FD2B4ED5E70}" destId="{0EA0DD53-F8B5-4515-8867-D07C26EC63A0}" srcOrd="3" destOrd="0" parTransId="{5F640CF2-71C0-4ED2-A160-704F49D3D2C1}" sibTransId="{62C5D636-A5E6-4F03-B88A-35857F46E615}"/>
    <dgm:cxn modelId="{E76E1E97-B659-4A2E-8019-47B6B9DC5906}" srcId="{C2BAEFC2-532C-4A60-AA11-6FD2B4ED5E70}" destId="{087E24B2-FDE5-45DC-8B0D-6DFB11FCAE26}" srcOrd="0" destOrd="0" parTransId="{32756602-1C4F-4C0B-B5EA-65FE1F0829DA}" sibTransId="{FF9B143D-95F3-4828-86C5-421136C44AD6}"/>
    <dgm:cxn modelId="{1A7BB713-4A3C-4962-BCCF-759A423D6AB1}" type="presOf" srcId="{08457775-88BA-4E74-B6C0-278C1C679317}" destId="{1387C111-357F-4F8C-BCD1-64396473ACD1}" srcOrd="0" destOrd="0" presId="urn:microsoft.com/office/officeart/2005/8/layout/vList5"/>
    <dgm:cxn modelId="{1B58F2F2-E801-42EC-BC19-8C61AD7AA68F}" type="presOf" srcId="{087E24B2-FDE5-45DC-8B0D-6DFB11FCAE26}" destId="{EE4337C3-AEC6-4FA8-AC10-4B9ACD965187}" srcOrd="0" destOrd="0" presId="urn:microsoft.com/office/officeart/2005/8/layout/vList5"/>
    <dgm:cxn modelId="{A55A52FA-EE2B-42F7-BC86-5C48D4998983}" type="presOf" srcId="{C2BAEFC2-532C-4A60-AA11-6FD2B4ED5E70}" destId="{8342BB53-B71B-46E1-82F9-2B4958EA3E46}" srcOrd="0" destOrd="0" presId="urn:microsoft.com/office/officeart/2005/8/layout/vList5"/>
    <dgm:cxn modelId="{0427E49C-1CAD-48D8-85CD-99709D0C418C}" srcId="{C2BAEFC2-532C-4A60-AA11-6FD2B4ED5E70}" destId="{058FEFAD-EED5-4E03-82CA-2D7189C77AE4}" srcOrd="1" destOrd="0" parTransId="{552B6CC0-8C8D-40A6-AA65-7BB78292021C}" sibTransId="{6F149F90-B012-4A95-A81C-22C31FEBEC55}"/>
    <dgm:cxn modelId="{FF6D0546-A61C-440D-BEBF-A39F1ACDE65C}" type="presParOf" srcId="{8342BB53-B71B-46E1-82F9-2B4958EA3E46}" destId="{2FA3CEDE-E8FA-41B4-92C7-6935A67ACB32}" srcOrd="0" destOrd="0" presId="urn:microsoft.com/office/officeart/2005/8/layout/vList5"/>
    <dgm:cxn modelId="{6E9B9FC8-5081-4C6A-8329-643E7E1535D4}" type="presParOf" srcId="{2FA3CEDE-E8FA-41B4-92C7-6935A67ACB32}" destId="{EE4337C3-AEC6-4FA8-AC10-4B9ACD965187}" srcOrd="0" destOrd="0" presId="urn:microsoft.com/office/officeart/2005/8/layout/vList5"/>
    <dgm:cxn modelId="{8CFEC5BB-65E3-4871-B3FA-2FCDCE22F842}" type="presParOf" srcId="{8342BB53-B71B-46E1-82F9-2B4958EA3E46}" destId="{9E972B99-3FC6-4A19-8D9A-C3B6817E040B}" srcOrd="1" destOrd="0" presId="urn:microsoft.com/office/officeart/2005/8/layout/vList5"/>
    <dgm:cxn modelId="{4BD388D3-0244-4FF6-82BE-53B934A2C77D}" type="presParOf" srcId="{8342BB53-B71B-46E1-82F9-2B4958EA3E46}" destId="{257DBAAF-AF9B-4C82-8D3A-2A03CE8946DA}" srcOrd="2" destOrd="0" presId="urn:microsoft.com/office/officeart/2005/8/layout/vList5"/>
    <dgm:cxn modelId="{776FB4FA-63F0-4B90-9A04-AB6D43B64B7B}" type="presParOf" srcId="{257DBAAF-AF9B-4C82-8D3A-2A03CE8946DA}" destId="{BB0F66FF-6EAB-404B-8FC8-ED04E97C7736}" srcOrd="0" destOrd="0" presId="urn:microsoft.com/office/officeart/2005/8/layout/vList5"/>
    <dgm:cxn modelId="{0F470951-29D5-4754-AAD8-5AED9C019439}" type="presParOf" srcId="{8342BB53-B71B-46E1-82F9-2B4958EA3E46}" destId="{A9F8F3C3-6D1B-4F98-BC60-EF190C70E787}" srcOrd="3" destOrd="0" presId="urn:microsoft.com/office/officeart/2005/8/layout/vList5"/>
    <dgm:cxn modelId="{9CF63DE5-461C-4CCC-93FA-C6AFAACF2D1B}" type="presParOf" srcId="{8342BB53-B71B-46E1-82F9-2B4958EA3E46}" destId="{AA08A40B-DAAD-4ECE-86E7-642A023598F8}" srcOrd="4" destOrd="0" presId="urn:microsoft.com/office/officeart/2005/8/layout/vList5"/>
    <dgm:cxn modelId="{49E65778-EE44-44D7-81BF-B97A649EDE42}" type="presParOf" srcId="{AA08A40B-DAAD-4ECE-86E7-642A023598F8}" destId="{1387C111-357F-4F8C-BCD1-64396473ACD1}" srcOrd="0" destOrd="0" presId="urn:microsoft.com/office/officeart/2005/8/layout/vList5"/>
    <dgm:cxn modelId="{6456B6EE-EC82-4588-B98F-64197607CE3D}" type="presParOf" srcId="{8342BB53-B71B-46E1-82F9-2B4958EA3E46}" destId="{53D63E2F-1E7D-4BDD-8220-230B078EE880}" srcOrd="5" destOrd="0" presId="urn:microsoft.com/office/officeart/2005/8/layout/vList5"/>
    <dgm:cxn modelId="{2D8FF259-6FA4-4954-BBD9-0BE429C553DE}" type="presParOf" srcId="{8342BB53-B71B-46E1-82F9-2B4958EA3E46}" destId="{8E53DF90-36DC-4FF0-859C-4E84939AC668}" srcOrd="6" destOrd="0" presId="urn:microsoft.com/office/officeart/2005/8/layout/vList5"/>
    <dgm:cxn modelId="{9CCF8949-D9C2-4C25-B540-E2FB42F23A94}" type="presParOf" srcId="{8E53DF90-36DC-4FF0-859C-4E84939AC668}" destId="{33C111F6-E5D8-4B6D-B675-C1BA1E90C9A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04DA8-E1D2-463B-A927-399B0D121777}">
      <dsp:nvSpPr>
        <dsp:cNvPr id="0" name=""/>
        <dsp:cNvSpPr/>
      </dsp:nvSpPr>
      <dsp:spPr>
        <a:xfrm>
          <a:off x="1437123" y="1550987"/>
          <a:ext cx="413523" cy="736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761" y="0"/>
              </a:lnTo>
              <a:lnTo>
                <a:pt x="206761" y="736719"/>
              </a:lnTo>
              <a:lnTo>
                <a:pt x="413523" y="7367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22764" y="1898226"/>
        <a:ext cx="42242" cy="42242"/>
      </dsp:txXfrm>
    </dsp:sp>
    <dsp:sp modelId="{EF098B3D-3DE5-42ED-B6D2-1B8A16107321}">
      <dsp:nvSpPr>
        <dsp:cNvPr id="0" name=""/>
        <dsp:cNvSpPr/>
      </dsp:nvSpPr>
      <dsp:spPr>
        <a:xfrm>
          <a:off x="1437123" y="1505267"/>
          <a:ext cx="413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523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33547" y="1540649"/>
        <a:ext cx="20676" cy="20676"/>
      </dsp:txXfrm>
    </dsp:sp>
    <dsp:sp modelId="{7B80E12E-867B-413F-8548-ED6BA88F8286}">
      <dsp:nvSpPr>
        <dsp:cNvPr id="0" name=""/>
        <dsp:cNvSpPr/>
      </dsp:nvSpPr>
      <dsp:spPr>
        <a:xfrm>
          <a:off x="1437123" y="814268"/>
          <a:ext cx="413523" cy="736719"/>
        </a:xfrm>
        <a:custGeom>
          <a:avLst/>
          <a:gdLst/>
          <a:ahLst/>
          <a:cxnLst/>
          <a:rect l="0" t="0" r="0" b="0"/>
          <a:pathLst>
            <a:path>
              <a:moveTo>
                <a:pt x="0" y="736719"/>
              </a:moveTo>
              <a:lnTo>
                <a:pt x="206761" y="736719"/>
              </a:lnTo>
              <a:lnTo>
                <a:pt x="206761" y="0"/>
              </a:lnTo>
              <a:lnTo>
                <a:pt x="41352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22764" y="1161506"/>
        <a:ext cx="42242" cy="42242"/>
      </dsp:txXfrm>
    </dsp:sp>
    <dsp:sp modelId="{2BDC97E3-38AD-438E-B9E7-E4599180FFF6}">
      <dsp:nvSpPr>
        <dsp:cNvPr id="0" name=""/>
        <dsp:cNvSpPr/>
      </dsp:nvSpPr>
      <dsp:spPr>
        <a:xfrm rot="16200000">
          <a:off x="-408551" y="1256299"/>
          <a:ext cx="3101975" cy="589375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n-US" sz="3800" kern="1200" dirty="0" smtClean="0"/>
            <a:t>Cistitis</a:t>
          </a:r>
          <a:endParaRPr lang="en-US" sz="3800" kern="1200" dirty="0"/>
        </a:p>
      </dsp:txBody>
      <dsp:txXfrm>
        <a:off x="-379780" y="1285070"/>
        <a:ext cx="3044433" cy="531833"/>
      </dsp:txXfrm>
    </dsp:sp>
    <dsp:sp modelId="{5D2FF483-A7F2-4F75-A8C3-2991D241A0B9}">
      <dsp:nvSpPr>
        <dsp:cNvPr id="0" name=""/>
        <dsp:cNvSpPr/>
      </dsp:nvSpPr>
      <dsp:spPr>
        <a:xfrm>
          <a:off x="1850647" y="519580"/>
          <a:ext cx="2866379" cy="58937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zh-CN" sz="3600" kern="1200" dirty="0" smtClean="0"/>
            <a:t>Dolor al orinar</a:t>
          </a:r>
          <a:endParaRPr lang="en-US" sz="3600" kern="1200" dirty="0"/>
        </a:p>
      </dsp:txBody>
      <dsp:txXfrm>
        <a:off x="1850647" y="519580"/>
        <a:ext cx="2866379" cy="589375"/>
      </dsp:txXfrm>
    </dsp:sp>
    <dsp:sp modelId="{14981C64-DC49-4E47-BEF6-FCC9E3B5A85B}">
      <dsp:nvSpPr>
        <dsp:cNvPr id="0" name=""/>
        <dsp:cNvSpPr/>
      </dsp:nvSpPr>
      <dsp:spPr>
        <a:xfrm>
          <a:off x="1850647" y="1256299"/>
          <a:ext cx="2906124" cy="58937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n-US" sz="1800" kern="1200" dirty="0" smtClean="0"/>
            <a:t>Micción frecuente, urgencia</a:t>
          </a:r>
          <a:endParaRPr lang="en-US" sz="1800" kern="1200" dirty="0"/>
        </a:p>
      </dsp:txBody>
      <dsp:txXfrm>
        <a:off x="1850647" y="1256299"/>
        <a:ext cx="2906124" cy="589375"/>
      </dsp:txXfrm>
    </dsp:sp>
    <dsp:sp modelId="{6C73A4F3-9EB0-4176-AC76-65C6DA45FC8E}">
      <dsp:nvSpPr>
        <dsp:cNvPr id="0" name=""/>
        <dsp:cNvSpPr/>
      </dsp:nvSpPr>
      <dsp:spPr>
        <a:xfrm>
          <a:off x="1850647" y="1993018"/>
          <a:ext cx="2886252" cy="58937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n-US" sz="1800" kern="1200" dirty="0" smtClean="0"/>
            <a:t>Hematuria, dolor abdominal bajo.</a:t>
          </a:r>
          <a:endParaRPr lang="en-US" sz="1800" kern="1200" dirty="0"/>
        </a:p>
      </dsp:txBody>
      <dsp:txXfrm>
        <a:off x="1850647" y="1993018"/>
        <a:ext cx="2886252" cy="589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04DA8-E1D2-463B-A927-399B0D121777}">
      <dsp:nvSpPr>
        <dsp:cNvPr id="0" name=""/>
        <dsp:cNvSpPr/>
      </dsp:nvSpPr>
      <dsp:spPr>
        <a:xfrm>
          <a:off x="1141828" y="1548296"/>
          <a:ext cx="415774" cy="745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887" y="0"/>
              </a:lnTo>
              <a:lnTo>
                <a:pt x="207887" y="745377"/>
              </a:lnTo>
              <a:lnTo>
                <a:pt x="415774" y="7453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28378" y="1899647"/>
        <a:ext cx="42674" cy="42674"/>
      </dsp:txXfrm>
    </dsp:sp>
    <dsp:sp modelId="{EF098B3D-3DE5-42ED-B6D2-1B8A16107321}">
      <dsp:nvSpPr>
        <dsp:cNvPr id="0" name=""/>
        <dsp:cNvSpPr/>
      </dsp:nvSpPr>
      <dsp:spPr>
        <a:xfrm>
          <a:off x="1141828" y="1502575"/>
          <a:ext cx="385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5959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25158" y="1538647"/>
        <a:ext cx="19297" cy="19297"/>
      </dsp:txXfrm>
    </dsp:sp>
    <dsp:sp modelId="{7B80E12E-867B-413F-8548-ED6BA88F8286}">
      <dsp:nvSpPr>
        <dsp:cNvPr id="0" name=""/>
        <dsp:cNvSpPr/>
      </dsp:nvSpPr>
      <dsp:spPr>
        <a:xfrm>
          <a:off x="1141828" y="812855"/>
          <a:ext cx="385959" cy="735440"/>
        </a:xfrm>
        <a:custGeom>
          <a:avLst/>
          <a:gdLst/>
          <a:ahLst/>
          <a:cxnLst/>
          <a:rect l="0" t="0" r="0" b="0"/>
          <a:pathLst>
            <a:path>
              <a:moveTo>
                <a:pt x="0" y="735440"/>
              </a:moveTo>
              <a:lnTo>
                <a:pt x="192979" y="735440"/>
              </a:lnTo>
              <a:lnTo>
                <a:pt x="192979" y="0"/>
              </a:lnTo>
              <a:lnTo>
                <a:pt x="38595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14043" y="1159811"/>
        <a:ext cx="41528" cy="41528"/>
      </dsp:txXfrm>
    </dsp:sp>
    <dsp:sp modelId="{2BDC97E3-38AD-438E-B9E7-E4599180FFF6}">
      <dsp:nvSpPr>
        <dsp:cNvPr id="0" name=""/>
        <dsp:cNvSpPr/>
      </dsp:nvSpPr>
      <dsp:spPr>
        <a:xfrm rot="16200000">
          <a:off x="-700643" y="1254119"/>
          <a:ext cx="3096592" cy="588352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n-US" sz="3800" kern="1200" dirty="0" err="1" smtClean="0"/>
            <a:t>Pielonefritis</a:t>
          </a:r>
          <a:endParaRPr lang="en-US" sz="3800" kern="1200" dirty="0"/>
        </a:p>
      </dsp:txBody>
      <dsp:txXfrm>
        <a:off x="-671922" y="1282840"/>
        <a:ext cx="3039150" cy="530910"/>
      </dsp:txXfrm>
    </dsp:sp>
    <dsp:sp modelId="{5D2FF483-A7F2-4F75-A8C3-2991D241A0B9}">
      <dsp:nvSpPr>
        <dsp:cNvPr id="0" name=""/>
        <dsp:cNvSpPr/>
      </dsp:nvSpPr>
      <dsp:spPr>
        <a:xfrm>
          <a:off x="1527787" y="518679"/>
          <a:ext cx="3514467" cy="588352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n-US" sz="3200" kern="1200" dirty="0" smtClean="0"/>
            <a:t>Síntomas de cistitis</a:t>
          </a:r>
          <a:endParaRPr lang="en-US" sz="3200" kern="1200" dirty="0"/>
        </a:p>
      </dsp:txBody>
      <dsp:txXfrm>
        <a:off x="1527787" y="518679"/>
        <a:ext cx="3514467" cy="588352"/>
      </dsp:txXfrm>
    </dsp:sp>
    <dsp:sp modelId="{14981C64-DC49-4E47-BEF6-FCC9E3B5A85B}">
      <dsp:nvSpPr>
        <dsp:cNvPr id="0" name=""/>
        <dsp:cNvSpPr/>
      </dsp:nvSpPr>
      <dsp:spPr>
        <a:xfrm>
          <a:off x="1527787" y="1254119"/>
          <a:ext cx="3514467" cy="588352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n-US" sz="3100" kern="1200" dirty="0" smtClean="0"/>
            <a:t>Fiebre, escalofríos</a:t>
          </a:r>
          <a:endParaRPr lang="en-US" sz="3100" kern="1200" dirty="0"/>
        </a:p>
      </dsp:txBody>
      <dsp:txXfrm>
        <a:off x="1527787" y="1254119"/>
        <a:ext cx="3514467" cy="588352"/>
      </dsp:txXfrm>
    </dsp:sp>
    <dsp:sp modelId="{6C73A4F3-9EB0-4176-AC76-65C6DA45FC8E}">
      <dsp:nvSpPr>
        <dsp:cNvPr id="0" name=""/>
        <dsp:cNvSpPr/>
      </dsp:nvSpPr>
      <dsp:spPr>
        <a:xfrm>
          <a:off x="1557602" y="1999497"/>
          <a:ext cx="3476276" cy="588352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n-US" sz="3000" kern="1200" dirty="0" smtClean="0"/>
            <a:t>Dolor de riñón</a:t>
          </a:r>
          <a:endParaRPr lang="en-US" sz="3000" kern="1200" dirty="0"/>
        </a:p>
      </dsp:txBody>
      <dsp:txXfrm>
        <a:off x="1557602" y="1999497"/>
        <a:ext cx="3476276" cy="588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337C3-AEC6-4FA8-AC10-4B9ACD965187}">
      <dsp:nvSpPr>
        <dsp:cNvPr id="0" name=""/>
        <dsp:cNvSpPr/>
      </dsp:nvSpPr>
      <dsp:spPr>
        <a:xfrm>
          <a:off x="505524" y="1857"/>
          <a:ext cx="9434977" cy="1135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Los síntomas de las infecciones del tracto urinario incluyen micción, micción frecuente, urgencia, hematuria y dolor abdominal.</a:t>
          </a:r>
          <a:endParaRPr lang="en-US" sz="2200" kern="1200" dirty="0"/>
        </a:p>
      </dsp:txBody>
      <dsp:txXfrm>
        <a:off x="560969" y="57302"/>
        <a:ext cx="9324087" cy="1024910"/>
      </dsp:txXfrm>
    </dsp:sp>
    <dsp:sp modelId="{BB0F66FF-6EAB-404B-8FC8-ED04E97C7736}">
      <dsp:nvSpPr>
        <dsp:cNvPr id="0" name=""/>
        <dsp:cNvSpPr/>
      </dsp:nvSpPr>
      <dsp:spPr>
        <a:xfrm>
          <a:off x="505524" y="1140497"/>
          <a:ext cx="9434977" cy="1135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Los pacientes deben tomar los medicamentos a tiempo, beber mucha agua y no pueden retener la orina.</a:t>
          </a:r>
          <a:endParaRPr lang="en-US" sz="2200" kern="1200" dirty="0"/>
        </a:p>
      </dsp:txBody>
      <dsp:txXfrm>
        <a:off x="560969" y="1195942"/>
        <a:ext cx="9324087" cy="1024910"/>
      </dsp:txXfrm>
    </dsp:sp>
    <dsp:sp modelId="{1387C111-357F-4F8C-BCD1-64396473ACD1}">
      <dsp:nvSpPr>
        <dsp:cNvPr id="0" name=""/>
        <dsp:cNvSpPr/>
      </dsp:nvSpPr>
      <dsp:spPr>
        <a:xfrm>
          <a:off x="505524" y="2279136"/>
          <a:ext cx="9434977" cy="1135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Preste atención a si obviamente mejora o recae después de tomar el medicamento.</a:t>
          </a:r>
          <a:endParaRPr lang="en-US" sz="2200" kern="1200" dirty="0"/>
        </a:p>
      </dsp:txBody>
      <dsp:txXfrm>
        <a:off x="560969" y="2334581"/>
        <a:ext cx="9324087" cy="1024910"/>
      </dsp:txXfrm>
    </dsp:sp>
    <dsp:sp modelId="{33C111F6-E5D8-4B6D-B675-C1BA1E90C9A8}">
      <dsp:nvSpPr>
        <dsp:cNvPr id="0" name=""/>
        <dsp:cNvSpPr/>
      </dsp:nvSpPr>
      <dsp:spPr>
        <a:xfrm>
          <a:off x="505524" y="3417776"/>
          <a:ext cx="9434977" cy="1135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Una vez que tenga síntomas de </a:t>
          </a:r>
          <a:r>
            <a:rPr lang="es-EC" sz="2200" kern="1200" dirty="0" err="1" smtClean="0"/>
            <a:t>pielonefritis</a:t>
          </a:r>
          <a:r>
            <a:rPr lang="es-EC" sz="2200" kern="1200" dirty="0" smtClean="0"/>
            <a:t>, debe ir a la sala de emergencias,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Tales como: fiebre, vómitos, dolor lumbar en el área del riñón</a:t>
          </a:r>
          <a:endParaRPr lang="en-US" sz="2200" kern="1200" dirty="0"/>
        </a:p>
      </dsp:txBody>
      <dsp:txXfrm>
        <a:off x="560969" y="3473221"/>
        <a:ext cx="9324087" cy="102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5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822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136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98511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86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749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585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6022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0675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8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247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4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763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3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3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4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929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0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739" y="1362290"/>
            <a:ext cx="10277533" cy="2784366"/>
          </a:xfrm>
          <a:prstGeom prst="round2DiagRect">
            <a:avLst/>
          </a:prstGeom>
          <a:noFill/>
          <a:ln w="5715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487697276">
                  <a:custGeom>
                    <a:avLst/>
                    <a:gdLst>
                      <a:gd name="connsiteX0" fmla="*/ 0 w 10277533"/>
                      <a:gd name="connsiteY0" fmla="*/ 464070 h 2784366"/>
                      <a:gd name="connsiteX1" fmla="*/ 464070 w 10277533"/>
                      <a:gd name="connsiteY1" fmla="*/ 0 h 2784366"/>
                      <a:gd name="connsiteX2" fmla="*/ 954913 w 10277533"/>
                      <a:gd name="connsiteY2" fmla="*/ 0 h 2784366"/>
                      <a:gd name="connsiteX3" fmla="*/ 1539250 w 10277533"/>
                      <a:gd name="connsiteY3" fmla="*/ 0 h 2784366"/>
                      <a:gd name="connsiteX4" fmla="*/ 1936599 w 10277533"/>
                      <a:gd name="connsiteY4" fmla="*/ 0 h 2784366"/>
                      <a:gd name="connsiteX5" fmla="*/ 2707924 w 10277533"/>
                      <a:gd name="connsiteY5" fmla="*/ 0 h 2784366"/>
                      <a:gd name="connsiteX6" fmla="*/ 3198767 w 10277533"/>
                      <a:gd name="connsiteY6" fmla="*/ 0 h 2784366"/>
                      <a:gd name="connsiteX7" fmla="*/ 3502623 w 10277533"/>
                      <a:gd name="connsiteY7" fmla="*/ 0 h 2784366"/>
                      <a:gd name="connsiteX8" fmla="*/ 4180454 w 10277533"/>
                      <a:gd name="connsiteY8" fmla="*/ 0 h 2784366"/>
                      <a:gd name="connsiteX9" fmla="*/ 4577803 w 10277533"/>
                      <a:gd name="connsiteY9" fmla="*/ 0 h 2784366"/>
                      <a:gd name="connsiteX10" fmla="*/ 5162140 w 10277533"/>
                      <a:gd name="connsiteY10" fmla="*/ 0 h 2784366"/>
                      <a:gd name="connsiteX11" fmla="*/ 5839971 w 10277533"/>
                      <a:gd name="connsiteY11" fmla="*/ 0 h 2784366"/>
                      <a:gd name="connsiteX12" fmla="*/ 6611296 w 10277533"/>
                      <a:gd name="connsiteY12" fmla="*/ 0 h 2784366"/>
                      <a:gd name="connsiteX13" fmla="*/ 7289127 w 10277533"/>
                      <a:gd name="connsiteY13" fmla="*/ 0 h 2784366"/>
                      <a:gd name="connsiteX14" fmla="*/ 7966958 w 10277533"/>
                      <a:gd name="connsiteY14" fmla="*/ 0 h 2784366"/>
                      <a:gd name="connsiteX15" fmla="*/ 8457801 w 10277533"/>
                      <a:gd name="connsiteY15" fmla="*/ 0 h 2784366"/>
                      <a:gd name="connsiteX16" fmla="*/ 8948644 w 10277533"/>
                      <a:gd name="connsiteY16" fmla="*/ 0 h 2784366"/>
                      <a:gd name="connsiteX17" fmla="*/ 9252499 w 10277533"/>
                      <a:gd name="connsiteY17" fmla="*/ 0 h 2784366"/>
                      <a:gd name="connsiteX18" fmla="*/ 9813463 w 10277533"/>
                      <a:gd name="connsiteY18" fmla="*/ 0 h 2784366"/>
                      <a:gd name="connsiteX19" fmla="*/ 10277533 w 10277533"/>
                      <a:gd name="connsiteY19" fmla="*/ 464070 h 2784366"/>
                      <a:gd name="connsiteX20" fmla="*/ 10277533 w 10277533"/>
                      <a:gd name="connsiteY20" fmla="*/ 928127 h 2784366"/>
                      <a:gd name="connsiteX21" fmla="*/ 10277533 w 10277533"/>
                      <a:gd name="connsiteY21" fmla="*/ 1429308 h 2784366"/>
                      <a:gd name="connsiteX22" fmla="*/ 10277533 w 10277533"/>
                      <a:gd name="connsiteY22" fmla="*/ 1893364 h 2784366"/>
                      <a:gd name="connsiteX23" fmla="*/ 10277533 w 10277533"/>
                      <a:gd name="connsiteY23" fmla="*/ 2320296 h 2784366"/>
                      <a:gd name="connsiteX24" fmla="*/ 9813463 w 10277533"/>
                      <a:gd name="connsiteY24" fmla="*/ 2784366 h 2784366"/>
                      <a:gd name="connsiteX25" fmla="*/ 9416114 w 10277533"/>
                      <a:gd name="connsiteY25" fmla="*/ 2784366 h 2784366"/>
                      <a:gd name="connsiteX26" fmla="*/ 9018765 w 10277533"/>
                      <a:gd name="connsiteY26" fmla="*/ 2784366 h 2784366"/>
                      <a:gd name="connsiteX27" fmla="*/ 8247440 w 10277533"/>
                      <a:gd name="connsiteY27" fmla="*/ 2784366 h 2784366"/>
                      <a:gd name="connsiteX28" fmla="*/ 7756597 w 10277533"/>
                      <a:gd name="connsiteY28" fmla="*/ 2784366 h 2784366"/>
                      <a:gd name="connsiteX29" fmla="*/ 7452741 w 10277533"/>
                      <a:gd name="connsiteY29" fmla="*/ 2784366 h 2784366"/>
                      <a:gd name="connsiteX30" fmla="*/ 6681416 w 10277533"/>
                      <a:gd name="connsiteY30" fmla="*/ 2784366 h 2784366"/>
                      <a:gd name="connsiteX31" fmla="*/ 6377561 w 10277533"/>
                      <a:gd name="connsiteY31" fmla="*/ 2784366 h 2784366"/>
                      <a:gd name="connsiteX32" fmla="*/ 5606236 w 10277533"/>
                      <a:gd name="connsiteY32" fmla="*/ 2784366 h 2784366"/>
                      <a:gd name="connsiteX33" fmla="*/ 4834911 w 10277533"/>
                      <a:gd name="connsiteY33" fmla="*/ 2784366 h 2784366"/>
                      <a:gd name="connsiteX34" fmla="*/ 4063586 w 10277533"/>
                      <a:gd name="connsiteY34" fmla="*/ 2784366 h 2784366"/>
                      <a:gd name="connsiteX35" fmla="*/ 3572743 w 10277533"/>
                      <a:gd name="connsiteY35" fmla="*/ 2784366 h 2784366"/>
                      <a:gd name="connsiteX36" fmla="*/ 2801418 w 10277533"/>
                      <a:gd name="connsiteY36" fmla="*/ 2784366 h 2784366"/>
                      <a:gd name="connsiteX37" fmla="*/ 2497563 w 10277533"/>
                      <a:gd name="connsiteY37" fmla="*/ 2784366 h 2784366"/>
                      <a:gd name="connsiteX38" fmla="*/ 2006720 w 10277533"/>
                      <a:gd name="connsiteY38" fmla="*/ 2784366 h 2784366"/>
                      <a:gd name="connsiteX39" fmla="*/ 1609371 w 10277533"/>
                      <a:gd name="connsiteY39" fmla="*/ 2784366 h 2784366"/>
                      <a:gd name="connsiteX40" fmla="*/ 464070 w 10277533"/>
                      <a:gd name="connsiteY40" fmla="*/ 2784366 h 2784366"/>
                      <a:gd name="connsiteX41" fmla="*/ 0 w 10277533"/>
                      <a:gd name="connsiteY41" fmla="*/ 2320296 h 2784366"/>
                      <a:gd name="connsiteX42" fmla="*/ 0 w 10277533"/>
                      <a:gd name="connsiteY42" fmla="*/ 1837677 h 2784366"/>
                      <a:gd name="connsiteX43" fmla="*/ 0 w 10277533"/>
                      <a:gd name="connsiteY43" fmla="*/ 1355058 h 2784366"/>
                      <a:gd name="connsiteX44" fmla="*/ 0 w 10277533"/>
                      <a:gd name="connsiteY44" fmla="*/ 891002 h 2784366"/>
                      <a:gd name="connsiteX45" fmla="*/ 0 w 10277533"/>
                      <a:gd name="connsiteY45" fmla="*/ 464070 h 278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0277533" h="2784366" extrusionOk="0">
                        <a:moveTo>
                          <a:pt x="0" y="464070"/>
                        </a:moveTo>
                        <a:cubicBezTo>
                          <a:pt x="22342" y="267675"/>
                          <a:pt x="162573" y="9436"/>
                          <a:pt x="464070" y="0"/>
                        </a:cubicBezTo>
                        <a:cubicBezTo>
                          <a:pt x="697735" y="-58314"/>
                          <a:pt x="824180" y="15255"/>
                          <a:pt x="954913" y="0"/>
                        </a:cubicBezTo>
                        <a:cubicBezTo>
                          <a:pt x="1085646" y="-15255"/>
                          <a:pt x="1256905" y="47474"/>
                          <a:pt x="1539250" y="0"/>
                        </a:cubicBezTo>
                        <a:cubicBezTo>
                          <a:pt x="1821595" y="-47474"/>
                          <a:pt x="1794083" y="23103"/>
                          <a:pt x="1936599" y="0"/>
                        </a:cubicBezTo>
                        <a:cubicBezTo>
                          <a:pt x="2079115" y="-23103"/>
                          <a:pt x="2409551" y="7084"/>
                          <a:pt x="2707924" y="0"/>
                        </a:cubicBezTo>
                        <a:cubicBezTo>
                          <a:pt x="3006297" y="-7084"/>
                          <a:pt x="3059305" y="23686"/>
                          <a:pt x="3198767" y="0"/>
                        </a:cubicBezTo>
                        <a:cubicBezTo>
                          <a:pt x="3338229" y="-23686"/>
                          <a:pt x="3383722" y="1298"/>
                          <a:pt x="3502623" y="0"/>
                        </a:cubicBezTo>
                        <a:cubicBezTo>
                          <a:pt x="3621524" y="-1298"/>
                          <a:pt x="3874233" y="64532"/>
                          <a:pt x="4180454" y="0"/>
                        </a:cubicBezTo>
                        <a:cubicBezTo>
                          <a:pt x="4486675" y="-64532"/>
                          <a:pt x="4456477" y="19655"/>
                          <a:pt x="4577803" y="0"/>
                        </a:cubicBezTo>
                        <a:cubicBezTo>
                          <a:pt x="4699129" y="-19655"/>
                          <a:pt x="5028102" y="7668"/>
                          <a:pt x="5162140" y="0"/>
                        </a:cubicBezTo>
                        <a:cubicBezTo>
                          <a:pt x="5296178" y="-7668"/>
                          <a:pt x="5508134" y="28704"/>
                          <a:pt x="5839971" y="0"/>
                        </a:cubicBezTo>
                        <a:cubicBezTo>
                          <a:pt x="6171808" y="-28704"/>
                          <a:pt x="6320378" y="33640"/>
                          <a:pt x="6611296" y="0"/>
                        </a:cubicBezTo>
                        <a:cubicBezTo>
                          <a:pt x="6902215" y="-33640"/>
                          <a:pt x="7034541" y="11620"/>
                          <a:pt x="7289127" y="0"/>
                        </a:cubicBezTo>
                        <a:cubicBezTo>
                          <a:pt x="7543713" y="-11620"/>
                          <a:pt x="7741589" y="23851"/>
                          <a:pt x="7966958" y="0"/>
                        </a:cubicBezTo>
                        <a:cubicBezTo>
                          <a:pt x="8192327" y="-23851"/>
                          <a:pt x="8320765" y="21644"/>
                          <a:pt x="8457801" y="0"/>
                        </a:cubicBezTo>
                        <a:cubicBezTo>
                          <a:pt x="8594837" y="-21644"/>
                          <a:pt x="8808769" y="37653"/>
                          <a:pt x="8948644" y="0"/>
                        </a:cubicBezTo>
                        <a:cubicBezTo>
                          <a:pt x="9088519" y="-37653"/>
                          <a:pt x="9134822" y="29644"/>
                          <a:pt x="9252499" y="0"/>
                        </a:cubicBezTo>
                        <a:cubicBezTo>
                          <a:pt x="9370177" y="-29644"/>
                          <a:pt x="9657630" y="42961"/>
                          <a:pt x="9813463" y="0"/>
                        </a:cubicBezTo>
                        <a:cubicBezTo>
                          <a:pt x="10123469" y="-24009"/>
                          <a:pt x="10292211" y="210694"/>
                          <a:pt x="10277533" y="464070"/>
                        </a:cubicBezTo>
                        <a:cubicBezTo>
                          <a:pt x="10310431" y="625649"/>
                          <a:pt x="10249959" y="760380"/>
                          <a:pt x="10277533" y="928127"/>
                        </a:cubicBezTo>
                        <a:cubicBezTo>
                          <a:pt x="10305107" y="1095874"/>
                          <a:pt x="10255568" y="1327735"/>
                          <a:pt x="10277533" y="1429308"/>
                        </a:cubicBezTo>
                        <a:cubicBezTo>
                          <a:pt x="10299498" y="1530881"/>
                          <a:pt x="10233311" y="1689476"/>
                          <a:pt x="10277533" y="1893364"/>
                        </a:cubicBezTo>
                        <a:cubicBezTo>
                          <a:pt x="10321755" y="2097252"/>
                          <a:pt x="10252595" y="2194658"/>
                          <a:pt x="10277533" y="2320296"/>
                        </a:cubicBezTo>
                        <a:cubicBezTo>
                          <a:pt x="10255391" y="2639121"/>
                          <a:pt x="10058825" y="2780394"/>
                          <a:pt x="9813463" y="2784366"/>
                        </a:cubicBezTo>
                        <a:cubicBezTo>
                          <a:pt x="9699553" y="2809910"/>
                          <a:pt x="9602814" y="2761080"/>
                          <a:pt x="9416114" y="2784366"/>
                        </a:cubicBezTo>
                        <a:cubicBezTo>
                          <a:pt x="9229414" y="2807652"/>
                          <a:pt x="9129575" y="2770757"/>
                          <a:pt x="9018765" y="2784366"/>
                        </a:cubicBezTo>
                        <a:cubicBezTo>
                          <a:pt x="8907955" y="2797975"/>
                          <a:pt x="8456736" y="2704427"/>
                          <a:pt x="8247440" y="2784366"/>
                        </a:cubicBezTo>
                        <a:cubicBezTo>
                          <a:pt x="8038144" y="2864305"/>
                          <a:pt x="7902931" y="2733159"/>
                          <a:pt x="7756597" y="2784366"/>
                        </a:cubicBezTo>
                        <a:cubicBezTo>
                          <a:pt x="7610263" y="2835573"/>
                          <a:pt x="7537281" y="2763163"/>
                          <a:pt x="7452741" y="2784366"/>
                        </a:cubicBezTo>
                        <a:cubicBezTo>
                          <a:pt x="7368201" y="2805569"/>
                          <a:pt x="6974275" y="2772335"/>
                          <a:pt x="6681416" y="2784366"/>
                        </a:cubicBezTo>
                        <a:cubicBezTo>
                          <a:pt x="6388558" y="2796397"/>
                          <a:pt x="6501956" y="2772958"/>
                          <a:pt x="6377561" y="2784366"/>
                        </a:cubicBezTo>
                        <a:cubicBezTo>
                          <a:pt x="6253166" y="2795774"/>
                          <a:pt x="5877833" y="2741534"/>
                          <a:pt x="5606236" y="2784366"/>
                        </a:cubicBezTo>
                        <a:cubicBezTo>
                          <a:pt x="5334639" y="2827198"/>
                          <a:pt x="5216377" y="2739873"/>
                          <a:pt x="4834911" y="2784366"/>
                        </a:cubicBezTo>
                        <a:cubicBezTo>
                          <a:pt x="4453446" y="2828859"/>
                          <a:pt x="4270395" y="2761072"/>
                          <a:pt x="4063586" y="2784366"/>
                        </a:cubicBezTo>
                        <a:cubicBezTo>
                          <a:pt x="3856777" y="2807660"/>
                          <a:pt x="3764342" y="2758462"/>
                          <a:pt x="3572743" y="2784366"/>
                        </a:cubicBezTo>
                        <a:cubicBezTo>
                          <a:pt x="3381144" y="2810270"/>
                          <a:pt x="2989010" y="2745905"/>
                          <a:pt x="2801418" y="2784366"/>
                        </a:cubicBezTo>
                        <a:cubicBezTo>
                          <a:pt x="2613827" y="2822827"/>
                          <a:pt x="2588983" y="2782830"/>
                          <a:pt x="2497563" y="2784366"/>
                        </a:cubicBezTo>
                        <a:cubicBezTo>
                          <a:pt x="2406143" y="2785902"/>
                          <a:pt x="2234077" y="2759049"/>
                          <a:pt x="2006720" y="2784366"/>
                        </a:cubicBezTo>
                        <a:cubicBezTo>
                          <a:pt x="1779363" y="2809683"/>
                          <a:pt x="1788769" y="2743551"/>
                          <a:pt x="1609371" y="2784366"/>
                        </a:cubicBezTo>
                        <a:cubicBezTo>
                          <a:pt x="1429973" y="2825181"/>
                          <a:pt x="773277" y="2770051"/>
                          <a:pt x="464070" y="2784366"/>
                        </a:cubicBezTo>
                        <a:cubicBezTo>
                          <a:pt x="220361" y="2780775"/>
                          <a:pt x="-17103" y="2607684"/>
                          <a:pt x="0" y="2320296"/>
                        </a:cubicBezTo>
                        <a:cubicBezTo>
                          <a:pt x="-54281" y="2200172"/>
                          <a:pt x="46658" y="1939654"/>
                          <a:pt x="0" y="1837677"/>
                        </a:cubicBezTo>
                        <a:cubicBezTo>
                          <a:pt x="-46658" y="1735700"/>
                          <a:pt x="3683" y="1572398"/>
                          <a:pt x="0" y="1355058"/>
                        </a:cubicBezTo>
                        <a:cubicBezTo>
                          <a:pt x="-3683" y="1137718"/>
                          <a:pt x="30617" y="1054432"/>
                          <a:pt x="0" y="891002"/>
                        </a:cubicBezTo>
                        <a:cubicBezTo>
                          <a:pt x="-30617" y="727572"/>
                          <a:pt x="21913" y="648913"/>
                          <a:pt x="0" y="4640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altLang="zh-CN" sz="4400" dirty="0"/>
              <a:t>El paciente pregunta: </a:t>
            </a:r>
            <a:r>
              <a:rPr lang="es-EC" altLang="zh-CN" sz="4400" dirty="0" smtClean="0"/>
              <a:t/>
            </a:r>
            <a:br>
              <a:rPr lang="es-EC" altLang="zh-CN" sz="4400" dirty="0" smtClean="0"/>
            </a:br>
            <a:r>
              <a:rPr lang="es-EC" altLang="zh-CN" sz="4400" dirty="0"/>
              <a:t/>
            </a:r>
            <a:br>
              <a:rPr lang="es-EC" altLang="zh-CN" sz="4400" dirty="0"/>
            </a:br>
            <a:r>
              <a:rPr lang="es-EC" altLang="zh-CN" sz="4400" dirty="0" smtClean="0"/>
              <a:t>Infección </a:t>
            </a:r>
            <a:r>
              <a:rPr lang="es-EC" altLang="zh-CN" sz="4400" dirty="0"/>
              <a:t>del tracto urinario: </a:t>
            </a:r>
            <a:r>
              <a:rPr lang="es-EC" altLang="zh-CN" sz="4400" dirty="0" smtClean="0"/>
              <a:t/>
            </a:r>
            <a:br>
              <a:rPr lang="es-EC" altLang="zh-CN" sz="4400" dirty="0" smtClean="0"/>
            </a:br>
            <a:r>
              <a:rPr lang="es-EC" altLang="zh-CN" sz="4400" dirty="0" smtClean="0"/>
              <a:t>¿Qué es bueno?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6952" y="4576959"/>
            <a:ext cx="4178096" cy="918751"/>
          </a:xfrm>
          <a:prstGeom prst="round2DiagRect">
            <a:avLst/>
          </a:prstGeom>
          <a:noFill/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3599983390">
                  <a:custGeom>
                    <a:avLst/>
                    <a:gdLst>
                      <a:gd name="connsiteX0" fmla="*/ 0 w 4178096"/>
                      <a:gd name="connsiteY0" fmla="*/ 0 h 918751"/>
                      <a:gd name="connsiteX1" fmla="*/ 571006 w 4178096"/>
                      <a:gd name="connsiteY1" fmla="*/ 0 h 918751"/>
                      <a:gd name="connsiteX2" fmla="*/ 1183794 w 4178096"/>
                      <a:gd name="connsiteY2" fmla="*/ 0 h 918751"/>
                      <a:gd name="connsiteX3" fmla="*/ 1880143 w 4178096"/>
                      <a:gd name="connsiteY3" fmla="*/ 0 h 918751"/>
                      <a:gd name="connsiteX4" fmla="*/ 2618273 w 4178096"/>
                      <a:gd name="connsiteY4" fmla="*/ 0 h 918751"/>
                      <a:gd name="connsiteX5" fmla="*/ 3314623 w 4178096"/>
                      <a:gd name="connsiteY5" fmla="*/ 0 h 918751"/>
                      <a:gd name="connsiteX6" fmla="*/ 4178096 w 4178096"/>
                      <a:gd name="connsiteY6" fmla="*/ 0 h 918751"/>
                      <a:gd name="connsiteX7" fmla="*/ 4178096 w 4178096"/>
                      <a:gd name="connsiteY7" fmla="*/ 431813 h 918751"/>
                      <a:gd name="connsiteX8" fmla="*/ 4178096 w 4178096"/>
                      <a:gd name="connsiteY8" fmla="*/ 918751 h 918751"/>
                      <a:gd name="connsiteX9" fmla="*/ 3523528 w 4178096"/>
                      <a:gd name="connsiteY9" fmla="*/ 918751 h 918751"/>
                      <a:gd name="connsiteX10" fmla="*/ 2910740 w 4178096"/>
                      <a:gd name="connsiteY10" fmla="*/ 918751 h 918751"/>
                      <a:gd name="connsiteX11" fmla="*/ 2214391 w 4178096"/>
                      <a:gd name="connsiteY11" fmla="*/ 918751 h 918751"/>
                      <a:gd name="connsiteX12" fmla="*/ 1559823 w 4178096"/>
                      <a:gd name="connsiteY12" fmla="*/ 918751 h 918751"/>
                      <a:gd name="connsiteX13" fmla="*/ 821692 w 4178096"/>
                      <a:gd name="connsiteY13" fmla="*/ 918751 h 918751"/>
                      <a:gd name="connsiteX14" fmla="*/ 0 w 4178096"/>
                      <a:gd name="connsiteY14" fmla="*/ 918751 h 918751"/>
                      <a:gd name="connsiteX15" fmla="*/ 0 w 4178096"/>
                      <a:gd name="connsiteY15" fmla="*/ 450188 h 918751"/>
                      <a:gd name="connsiteX16" fmla="*/ 0 w 4178096"/>
                      <a:gd name="connsiteY16" fmla="*/ 0 h 918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178096" h="918751" extrusionOk="0">
                        <a:moveTo>
                          <a:pt x="0" y="0"/>
                        </a:moveTo>
                        <a:cubicBezTo>
                          <a:pt x="195716" y="26343"/>
                          <a:pt x="345048" y="10987"/>
                          <a:pt x="571006" y="0"/>
                        </a:cubicBezTo>
                        <a:cubicBezTo>
                          <a:pt x="796964" y="-10987"/>
                          <a:pt x="967336" y="1986"/>
                          <a:pt x="1183794" y="0"/>
                        </a:cubicBezTo>
                        <a:cubicBezTo>
                          <a:pt x="1400252" y="-1986"/>
                          <a:pt x="1670554" y="-23136"/>
                          <a:pt x="1880143" y="0"/>
                        </a:cubicBezTo>
                        <a:cubicBezTo>
                          <a:pt x="2089732" y="23136"/>
                          <a:pt x="2302692" y="-29003"/>
                          <a:pt x="2618273" y="0"/>
                        </a:cubicBezTo>
                        <a:cubicBezTo>
                          <a:pt x="2933854" y="29003"/>
                          <a:pt x="3158337" y="-6421"/>
                          <a:pt x="3314623" y="0"/>
                        </a:cubicBezTo>
                        <a:cubicBezTo>
                          <a:pt x="3470909" y="6421"/>
                          <a:pt x="3807237" y="-32436"/>
                          <a:pt x="4178096" y="0"/>
                        </a:cubicBezTo>
                        <a:cubicBezTo>
                          <a:pt x="4166533" y="117702"/>
                          <a:pt x="4188288" y="218466"/>
                          <a:pt x="4178096" y="431813"/>
                        </a:cubicBezTo>
                        <a:cubicBezTo>
                          <a:pt x="4167904" y="645160"/>
                          <a:pt x="4169172" y="723054"/>
                          <a:pt x="4178096" y="918751"/>
                        </a:cubicBezTo>
                        <a:cubicBezTo>
                          <a:pt x="3925712" y="908376"/>
                          <a:pt x="3776176" y="941152"/>
                          <a:pt x="3523528" y="918751"/>
                        </a:cubicBezTo>
                        <a:cubicBezTo>
                          <a:pt x="3270880" y="896350"/>
                          <a:pt x="3104503" y="941489"/>
                          <a:pt x="2910740" y="918751"/>
                        </a:cubicBezTo>
                        <a:cubicBezTo>
                          <a:pt x="2716977" y="896013"/>
                          <a:pt x="2479546" y="942458"/>
                          <a:pt x="2214391" y="918751"/>
                        </a:cubicBezTo>
                        <a:cubicBezTo>
                          <a:pt x="1949236" y="895044"/>
                          <a:pt x="1716308" y="935043"/>
                          <a:pt x="1559823" y="918751"/>
                        </a:cubicBezTo>
                        <a:cubicBezTo>
                          <a:pt x="1403338" y="902459"/>
                          <a:pt x="1111076" y="938290"/>
                          <a:pt x="821692" y="918751"/>
                        </a:cubicBezTo>
                        <a:cubicBezTo>
                          <a:pt x="532308" y="899212"/>
                          <a:pt x="278521" y="952379"/>
                          <a:pt x="0" y="918751"/>
                        </a:cubicBezTo>
                        <a:cubicBezTo>
                          <a:pt x="-10275" y="737877"/>
                          <a:pt x="-10979" y="568510"/>
                          <a:pt x="0" y="450188"/>
                        </a:cubicBezTo>
                        <a:cubicBezTo>
                          <a:pt x="10979" y="331866"/>
                          <a:pt x="15121" y="1437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s-EC" altLang="zh-CN" sz="2400" dirty="0">
                <a:solidFill>
                  <a:schemeClr val="tx2">
                    <a:lumMod val="75000"/>
                  </a:schemeClr>
                </a:solidFill>
              </a:rPr>
              <a:t>Médico Asistente de la Clínica </a:t>
            </a:r>
            <a:r>
              <a:rPr lang="es-EC" altLang="zh-CN" sz="2400" dirty="0" err="1">
                <a:solidFill>
                  <a:schemeClr val="tx2">
                    <a:lumMod val="75000"/>
                  </a:schemeClr>
                </a:solidFill>
              </a:rPr>
              <a:t>Tzu</a:t>
            </a:r>
            <a:r>
              <a:rPr lang="es-EC" altLang="zh-CN" sz="2400" dirty="0">
                <a:solidFill>
                  <a:schemeClr val="tx2">
                    <a:lumMod val="75000"/>
                  </a:schemeClr>
                </a:solidFill>
              </a:rPr>
              <a:t> Chi</a:t>
            </a:r>
          </a:p>
          <a:p>
            <a:r>
              <a:rPr lang="es-EC" altLang="zh-CN" sz="2400" dirty="0">
                <a:solidFill>
                  <a:schemeClr val="tx2">
                    <a:lumMod val="75000"/>
                  </a:schemeClr>
                </a:solidFill>
              </a:rPr>
              <a:t>Zhang </a:t>
            </a:r>
            <a:r>
              <a:rPr lang="es-EC" altLang="zh-CN" sz="2400" dirty="0" err="1">
                <a:solidFill>
                  <a:schemeClr val="tx2">
                    <a:lumMod val="75000"/>
                  </a:schemeClr>
                </a:solidFill>
              </a:rPr>
              <a:t>Bingdong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TCLogogreencolor 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43" y="1349590"/>
            <a:ext cx="1909929" cy="100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20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zh-CN" sz="4800" dirty="0" err="1"/>
              <a:t>Infección</a:t>
            </a:r>
            <a:r>
              <a:rPr lang="en-US" altLang="zh-CN" sz="4800" dirty="0"/>
              <a:t> del </a:t>
            </a:r>
            <a:r>
              <a:rPr lang="en-US" altLang="zh-CN" sz="4800" dirty="0" err="1"/>
              <a:t>tracto</a:t>
            </a:r>
            <a:r>
              <a:rPr lang="en-US" altLang="zh-CN" sz="4800" dirty="0"/>
              <a:t> </a:t>
            </a:r>
            <a:r>
              <a:rPr lang="en-US" altLang="zh-CN" sz="4800" dirty="0" err="1"/>
              <a:t>urinario</a:t>
            </a:r>
            <a:endParaRPr lang="en-US" sz="7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783754"/>
              </p:ext>
            </p:extLst>
          </p:nvPr>
        </p:nvGraphicFramePr>
        <p:xfrm>
          <a:off x="779326" y="2727877"/>
          <a:ext cx="5631414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3270"/>
              </p:ext>
            </p:extLst>
          </p:nvPr>
        </p:nvGraphicFramePr>
        <p:xfrm>
          <a:off x="6013173" y="2727877"/>
          <a:ext cx="5595731" cy="309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8159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C4B690EE-E995-4D13-9D5F-A72EA9CAC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xmlns="" id="{A0E633B9-FE4A-4F0D-B7F5-EA63CD6F8F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od in Urine and Chinese Medicine">
            <a:extLst>
              <a:ext uri="{FF2B5EF4-FFF2-40B4-BE49-F238E27FC236}">
                <a16:creationId xmlns:a16="http://schemas.microsoft.com/office/drawing/2014/main" xmlns="" id="{167A3B78-C8FE-480A-B5E6-871DF622F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6" r="1" b="2524"/>
          <a:stretch/>
        </p:blipFill>
        <p:spPr bwMode="auto">
          <a:xfrm>
            <a:off x="1" y="10"/>
            <a:ext cx="755294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C82D2E27-E3C1-4F29-BC6A-7C7C3B07BF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10306955-0FC8-4AB2-8488-8825A0F51B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C" altLang="zh-CN" sz="2800" dirty="0"/>
              <a:t>Definición de infección del tracto urinario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6408" y="2367092"/>
            <a:ext cx="3352128" cy="388130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C" altLang="zh-CN" dirty="0"/>
              <a:t>Infección bacteriana del tracto urinario</a:t>
            </a:r>
            <a:r>
              <a:rPr lang="es-EC" altLang="zh-CN" dirty="0" smtClean="0"/>
              <a:t>.</a:t>
            </a:r>
          </a:p>
          <a:p>
            <a:pPr marL="0" indent="0" algn="ctr">
              <a:buNone/>
            </a:pPr>
            <a:endParaRPr lang="en-US" altLang="zh-CN" sz="1600" dirty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C" altLang="zh-CN" sz="2600" b="1" u="sng" cap="none" dirty="0">
                <a:latin typeface="inherit"/>
              </a:rPr>
              <a:t>Dos tipos</a:t>
            </a:r>
            <a:endParaRPr lang="en-US" altLang="zh-CN" sz="2600" dirty="0"/>
          </a:p>
          <a:p>
            <a:r>
              <a:rPr lang="es-EC" altLang="zh-CN" sz="2600" dirty="0"/>
              <a:t>La cistitis (infección del tracto urinario inferior) es más común.</a:t>
            </a:r>
          </a:p>
          <a:p>
            <a:r>
              <a:rPr lang="es-EC" altLang="zh-CN" sz="2600" dirty="0"/>
              <a:t>La </a:t>
            </a:r>
            <a:r>
              <a:rPr lang="es-EC" altLang="zh-CN" sz="2600" dirty="0" err="1"/>
              <a:t>pielonefritis</a:t>
            </a:r>
            <a:r>
              <a:rPr lang="es-EC" altLang="zh-CN" sz="2600" dirty="0"/>
              <a:t> (infección del tracto urinario superior) es una infección más grave.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887A01-934A-492B-BEAF-DB064A334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375"/>
            <a:ext cx="32060" cy="1064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zh-CN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1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2">
            <a:extLst>
              <a:ext uri="{FF2B5EF4-FFF2-40B4-BE49-F238E27FC236}">
                <a16:creationId xmlns:a16="http://schemas.microsoft.com/office/drawing/2014/main" xmlns="" id="{506518DF-D87E-4763-952A-03D62CF4FA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78">
            <a:extLst>
              <a:ext uri="{FF2B5EF4-FFF2-40B4-BE49-F238E27FC236}">
                <a16:creationId xmlns:a16="http://schemas.microsoft.com/office/drawing/2014/main" xmlns="" id="{EB2F4292-B8D4-4F61-B4DC-2A41712E67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084" name="Rectangle 80">
            <a:extLst>
              <a:ext uri="{FF2B5EF4-FFF2-40B4-BE49-F238E27FC236}">
                <a16:creationId xmlns:a16="http://schemas.microsoft.com/office/drawing/2014/main" xmlns="" id="{D2E6545D-95AF-4ACE-8C6D-CD364F8B92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5" name="Picture 2">
            <a:extLst>
              <a:ext uri="{FF2B5EF4-FFF2-40B4-BE49-F238E27FC236}">
                <a16:creationId xmlns:a16="http://schemas.microsoft.com/office/drawing/2014/main" xmlns="" id="{16CC2DF9-E546-49B5-B656-070AA93A87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hould You Drink Water or Sports Drinks During Physical Activity ...">
            <a:extLst>
              <a:ext uri="{FF2B5EF4-FFF2-40B4-BE49-F238E27FC236}">
                <a16:creationId xmlns:a16="http://schemas.microsoft.com/office/drawing/2014/main" xmlns="" id="{0A023BC8-8BDC-42D2-8DE9-58FB0F1DC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9" b="76"/>
          <a:stretch/>
        </p:blipFill>
        <p:spPr bwMode="auto">
          <a:xfrm>
            <a:off x="-3177" y="2272142"/>
            <a:ext cx="40279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happens to your body when you hold your pee">
            <a:extLst>
              <a:ext uri="{FF2B5EF4-FFF2-40B4-BE49-F238E27FC236}">
                <a16:creationId xmlns:a16="http://schemas.microsoft.com/office/drawing/2014/main" xmlns="" id="{1662C117-4B86-42ED-8A0E-D4E56EA32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644"/>
          <a:stretch/>
        </p:blipFill>
        <p:spPr bwMode="auto">
          <a:xfrm>
            <a:off x="17" y="4575834"/>
            <a:ext cx="402474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6" name="Straight Connector 84">
            <a:extLst>
              <a:ext uri="{FF2B5EF4-FFF2-40B4-BE49-F238E27FC236}">
                <a16:creationId xmlns:a16="http://schemas.microsoft.com/office/drawing/2014/main" xmlns="" id="{ADB844B6-967E-4238-BC35-52254CA046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3274" y="2272142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Dr Best Pharmacy: Why to Take Medicine on Time? - Dr Best">
            <a:extLst>
              <a:ext uri="{FF2B5EF4-FFF2-40B4-BE49-F238E27FC236}">
                <a16:creationId xmlns:a16="http://schemas.microsoft.com/office/drawing/2014/main" xmlns="" id="{99446831-A3A9-4411-8B55-E512E5D03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r="4902" b="3"/>
          <a:stretch/>
        </p:blipFill>
        <p:spPr bwMode="auto">
          <a:xfrm>
            <a:off x="37479" y="-31550"/>
            <a:ext cx="40279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7" name="Straight Connector 86">
            <a:extLst>
              <a:ext uri="{FF2B5EF4-FFF2-40B4-BE49-F238E27FC236}">
                <a16:creationId xmlns:a16="http://schemas.microsoft.com/office/drawing/2014/main" xmlns="" id="{667FE7AD-F1BD-407A-A1B8-3531787EB9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3274" y="4558142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Rectangle 88">
            <a:extLst>
              <a:ext uri="{FF2B5EF4-FFF2-40B4-BE49-F238E27FC236}">
                <a16:creationId xmlns:a16="http://schemas.microsoft.com/office/drawing/2014/main" xmlns="" id="{7341B626-E1D0-4138-8BA9-C660ACA84D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9" name="Picture 90">
            <a:extLst>
              <a:ext uri="{FF2B5EF4-FFF2-40B4-BE49-F238E27FC236}">
                <a16:creationId xmlns:a16="http://schemas.microsoft.com/office/drawing/2014/main" xmlns="" id="{57447F4A-BAB3-413E-BBED-F2CB1597C3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465048" y="2367092"/>
            <a:ext cx="667288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C" altLang="zh-CN" sz="2800" cap="all" dirty="0">
                <a:solidFill>
                  <a:schemeClr val="tx1"/>
                </a:solidFill>
              </a:rPr>
              <a:t>Tome la medicina a tiempo.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C" altLang="zh-CN" sz="2800" cap="all" dirty="0">
                <a:solidFill>
                  <a:schemeClr val="tx1"/>
                </a:solidFill>
              </a:rPr>
              <a:t>Bebe más agua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C" altLang="zh-CN" sz="2800" cap="all" dirty="0">
                <a:solidFill>
                  <a:schemeClr val="tx1"/>
                </a:solidFill>
              </a:rPr>
              <a:t>No puede retener la orina</a:t>
            </a:r>
            <a:endParaRPr lang="en-US" sz="1800" cap="all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s-EC" altLang="zh-CN" sz="3200" dirty="0"/>
              <a:t>Precauciones para la infección del tracto urinario.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14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CA1414-ADDC-4E82-83EF-FEF120713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5572"/>
          <a:stretch/>
        </p:blipFill>
        <p:spPr>
          <a:xfrm>
            <a:off x="44076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362F300-0388-4CC3-9934-22592087B58D}"/>
              </a:ext>
            </a:extLst>
          </p:cNvPr>
          <p:cNvSpPr/>
          <p:nvPr/>
        </p:nvSpPr>
        <p:spPr>
          <a:xfrm>
            <a:off x="8745028" y="1880023"/>
            <a:ext cx="3186952" cy="407301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C94B3A5-A547-4A91-9CC6-1A0CC3C67417}"/>
              </a:ext>
            </a:extLst>
          </p:cNvPr>
          <p:cNvSpPr/>
          <p:nvPr/>
        </p:nvSpPr>
        <p:spPr>
          <a:xfrm>
            <a:off x="266798" y="2168258"/>
            <a:ext cx="4354898" cy="407301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31" y="326956"/>
            <a:ext cx="5778838" cy="17485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altLang="zh-CN" dirty="0"/>
              <a:t>Precauciones para la infección del tracto urinario.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2545B46-F0D6-4B0B-A9BB-EE29825808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97" y="2302912"/>
            <a:ext cx="4205811" cy="3819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C" altLang="zh-CN" sz="3600" dirty="0"/>
              <a:t>Debido a la resistencia a las bacterias:</a:t>
            </a:r>
            <a:endParaRPr lang="en-US" altLang="zh-CN" sz="3600" dirty="0"/>
          </a:p>
          <a:p>
            <a:pPr lvl="1"/>
            <a:r>
              <a:rPr lang="es-EC" altLang="zh-CN" sz="3400" dirty="0"/>
              <a:t>Después de tomar el medicamento durante 4 días, no ha mejorado significativamente. Consulte a un médico</a:t>
            </a:r>
          </a:p>
          <a:p>
            <a:pPr lvl="1"/>
            <a:r>
              <a:rPr lang="es-EC" altLang="zh-CN" sz="3400" dirty="0"/>
              <a:t>Los síntomas reaparecen dentro de las 2 semanas después de suspender el medicamento, consulte a un médico.</a:t>
            </a:r>
            <a:endParaRPr lang="en-US" altLang="zh-CN" sz="3400" dirty="0"/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CC6DB8-9CA2-4510-A0AF-E9CD80B06C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09722" y="2197826"/>
            <a:ext cx="3591643" cy="3437412"/>
          </a:xfrm>
        </p:spPr>
        <p:txBody>
          <a:bodyPr>
            <a:normAutofit fontScale="70000" lnSpcReduction="20000"/>
          </a:bodyPr>
          <a:lstStyle/>
          <a:p>
            <a:pPr marL="914400" lvl="2" indent="0">
              <a:buNone/>
            </a:pPr>
            <a:r>
              <a:rPr lang="es-EC" altLang="zh-CN" sz="3400" dirty="0"/>
              <a:t>Si tiene infecciones frecuentes del tracto urinario:</a:t>
            </a:r>
          </a:p>
          <a:p>
            <a:pPr marL="914400" lvl="2" indent="0">
              <a:buNone/>
            </a:pPr>
            <a:r>
              <a:rPr lang="es-EC" altLang="zh-CN" sz="3400" dirty="0"/>
              <a:t>Necesidad de hacer tratamiento preventivo.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4A9F9E8D-1AF2-41C4-8B0C-C3C88C231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806" y="554337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7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3BA39-80D3-4148-8AA6-89F00135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90" y="928608"/>
            <a:ext cx="4561228" cy="140883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s-EC" altLang="zh-CN" sz="2800" b="1" dirty="0"/>
              <a:t>Si tiene los siguientes síntomas, debe ir a la sala de emergencias: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8DFCA6-2B93-4582-972A-9C5FBAB13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175" y="2412691"/>
            <a:ext cx="4164288" cy="4204010"/>
          </a:xfrm>
        </p:spPr>
        <p:txBody>
          <a:bodyPr>
            <a:noAutofit/>
          </a:bodyPr>
          <a:lstStyle/>
          <a:p>
            <a:pPr marL="621791" lvl="1" indent="-228600">
              <a:spcBef>
                <a:spcPts val="300"/>
              </a:spcBef>
              <a:buFont typeface="Verdana"/>
              <a:buChar char="◦"/>
              <a:defRPr sz="1800"/>
            </a:pPr>
            <a:r>
              <a:rPr lang="es-EC" altLang="zh-CN" sz="2400" dirty="0"/>
              <a:t>Síntomas de cistitis</a:t>
            </a:r>
            <a:endParaRPr lang="en-US" altLang="zh-CN" sz="2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C" altLang="zh-CN" sz="1800" dirty="0" smtClean="0"/>
              <a:t>Dolor al orinar</a:t>
            </a:r>
            <a:endParaRPr lang="es-EC" altLang="zh-CN" sz="1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C" altLang="zh-CN" sz="1800" dirty="0"/>
              <a:t>Micción frecuente, urgencia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C" altLang="zh-CN" sz="1800" dirty="0"/>
              <a:t>Hematuria, dolor abdominal bajo.</a:t>
            </a:r>
            <a:endParaRPr lang="en-US" altLang="zh-CN" sz="1800" dirty="0" smtClean="0"/>
          </a:p>
          <a:p>
            <a:pPr marL="621791" lvl="1" indent="-228600">
              <a:spcBef>
                <a:spcPts val="300"/>
              </a:spcBef>
              <a:buFont typeface="Verdana"/>
              <a:buChar char="◦"/>
              <a:defRPr sz="1800"/>
            </a:pPr>
            <a:r>
              <a:rPr lang="es-EC" altLang="zh-CN" sz="2400" b="1" u="sng" dirty="0" smtClean="0"/>
              <a:t>Más </a:t>
            </a:r>
            <a:r>
              <a:rPr lang="zh-CN" altLang="en-US" sz="2400" b="1" u="sng" dirty="0" smtClean="0"/>
              <a:t>：</a:t>
            </a:r>
            <a:endParaRPr lang="en-US" altLang="zh-CN" sz="2400" b="1" u="sng" dirty="0" smtClean="0"/>
          </a:p>
          <a:p>
            <a:pPr marL="1078991" lvl="2" indent="-228600">
              <a:spcBef>
                <a:spcPts val="300"/>
              </a:spcBef>
              <a:buFont typeface="Verdana"/>
              <a:buChar char="◦"/>
              <a:defRPr sz="1800"/>
            </a:pPr>
            <a:r>
              <a:rPr lang="es-EC" altLang="zh-CN" sz="2000" b="1" dirty="0"/>
              <a:t>Fiebre, escalofríos</a:t>
            </a:r>
          </a:p>
          <a:p>
            <a:pPr marL="1078991" lvl="2" indent="-228600">
              <a:spcBef>
                <a:spcPts val="300"/>
              </a:spcBef>
              <a:buFont typeface="Verdana"/>
              <a:buChar char="◦"/>
              <a:defRPr sz="1800"/>
            </a:pPr>
            <a:r>
              <a:rPr lang="es-EC" altLang="zh-CN" sz="2000" b="1" dirty="0"/>
              <a:t>Náuseas, vómitos</a:t>
            </a:r>
          </a:p>
          <a:p>
            <a:pPr marL="1078991" lvl="2" indent="-228600">
              <a:spcBef>
                <a:spcPts val="300"/>
              </a:spcBef>
              <a:buFont typeface="Verdana"/>
              <a:buChar char="◦"/>
              <a:defRPr sz="1800"/>
            </a:pPr>
            <a:r>
              <a:rPr lang="es-EC" altLang="zh-CN" sz="2000" b="1" dirty="0"/>
              <a:t>Dolor de riñón</a:t>
            </a:r>
            <a:endParaRPr lang="en-US" sz="1800" dirty="0"/>
          </a:p>
        </p:txBody>
      </p:sp>
      <p:sp>
        <p:nvSpPr>
          <p:cNvPr id="99" name="Shape 99"/>
          <p:cNvSpPr/>
          <p:nvPr/>
        </p:nvSpPr>
        <p:spPr>
          <a:xfrm>
            <a:off x="1961321" y="129365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100" b="1">
                <a:solidFill>
                  <a:srgbClr val="464646"/>
                </a:solidFill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endParaRPr sz="4000" dirty="0"/>
          </a:p>
        </p:txBody>
      </p:sp>
      <p:pic>
        <p:nvPicPr>
          <p:cNvPr id="4104" name="Picture 8" descr="Emergency Services | chinesehospital-sf.org">
            <a:extLst>
              <a:ext uri="{FF2B5EF4-FFF2-40B4-BE49-F238E27FC236}">
                <a16:creationId xmlns:a16="http://schemas.microsoft.com/office/drawing/2014/main" xmlns="" id="{1D272AE1-C8E0-4B43-8545-8D435FF8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71" y="3646448"/>
            <a:ext cx="4591340" cy="30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ymptoms &amp; Causes of Kidney Infection (Pyelonephritis) | NIDDK">
            <a:extLst>
              <a:ext uri="{FF2B5EF4-FFF2-40B4-BE49-F238E27FC236}">
                <a16:creationId xmlns:a16="http://schemas.microsoft.com/office/drawing/2014/main" xmlns="" id="{16B8113C-39B9-438B-94B2-4555C79B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73" y="420030"/>
            <a:ext cx="3043560" cy="45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ABD3BA39-80D3-4148-8AA6-89F00135302C}"/>
              </a:ext>
            </a:extLst>
          </p:cNvPr>
          <p:cNvSpPr txBox="1">
            <a:spLocks/>
          </p:cNvSpPr>
          <p:nvPr/>
        </p:nvSpPr>
        <p:spPr>
          <a:xfrm>
            <a:off x="8686800" y="1145687"/>
            <a:ext cx="3336911" cy="8834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altLang="zh-CN" sz="4000" b="1" dirty="0" err="1"/>
              <a:t>Pielonefritis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043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9153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C" altLang="zh-CN" sz="6000" dirty="0"/>
              <a:t>Resumen</a:t>
            </a:r>
            <a:endParaRPr lang="en-US" sz="6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4786954-B580-4FCC-8843-78851FCC92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03304"/>
              </p:ext>
            </p:extLst>
          </p:nvPr>
        </p:nvGraphicFramePr>
        <p:xfrm>
          <a:off x="914400" y="2133601"/>
          <a:ext cx="10446026" cy="455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71916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300</Words>
  <Application>Microsoft Office PowerPoint</Application>
  <PresentationFormat>Panorámica</PresentationFormat>
  <Paragraphs>45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宋体</vt:lpstr>
      <vt:lpstr>Arial</vt:lpstr>
      <vt:lpstr>inherit</vt:lpstr>
      <vt:lpstr>Tw Cen MT</vt:lpstr>
      <vt:lpstr>Verdana</vt:lpstr>
      <vt:lpstr>Droplet</vt:lpstr>
      <vt:lpstr>El paciente pregunta:   Infección del tracto urinario:  ¿Qué es bueno?</vt:lpstr>
      <vt:lpstr>Infección del tracto urinario</vt:lpstr>
      <vt:lpstr>Definición de infección del tracto urinario</vt:lpstr>
      <vt:lpstr>Precauciones para la infección del tracto urinario.</vt:lpstr>
      <vt:lpstr>Precauciones para la infección del tracto urinario.</vt:lpstr>
      <vt:lpstr>Si tiene los siguientes síntomas, debe ir a la sala de emergencias:</vt:lpstr>
      <vt:lpstr>Resumen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病人问：  尿路感染：如何是好？</dc:title>
  <dc:creator>Jessica Lai</dc:creator>
  <cp:lastModifiedBy>dell-pc</cp:lastModifiedBy>
  <cp:revision>15</cp:revision>
  <dcterms:created xsi:type="dcterms:W3CDTF">2020-04-20T05:49:40Z</dcterms:created>
  <dcterms:modified xsi:type="dcterms:W3CDTF">2020-04-24T00:37:46Z</dcterms:modified>
</cp:coreProperties>
</file>